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10" r:id="rId6"/>
    <p:sldMasterId id="2147483698" r:id="rId7"/>
    <p:sldMasterId id="2147483686" r:id="rId8"/>
  </p:sldMasterIdLst>
  <p:notesMasterIdLst>
    <p:notesMasterId r:id="rId29"/>
  </p:notesMasterIdLst>
  <p:sldIdLst>
    <p:sldId id="259" r:id="rId9"/>
    <p:sldId id="256" r:id="rId10"/>
    <p:sldId id="828" r:id="rId11"/>
    <p:sldId id="786" r:id="rId12"/>
    <p:sldId id="827" r:id="rId13"/>
    <p:sldId id="836" r:id="rId14"/>
    <p:sldId id="787" r:id="rId15"/>
    <p:sldId id="831" r:id="rId16"/>
    <p:sldId id="825" r:id="rId17"/>
    <p:sldId id="841" r:id="rId18"/>
    <p:sldId id="842" r:id="rId19"/>
    <p:sldId id="830" r:id="rId20"/>
    <p:sldId id="603" r:id="rId21"/>
    <p:sldId id="843" r:id="rId22"/>
    <p:sldId id="832" r:id="rId23"/>
    <p:sldId id="844" r:id="rId24"/>
    <p:sldId id="845" r:id="rId25"/>
    <p:sldId id="846" r:id="rId26"/>
    <p:sldId id="847" r:id="rId27"/>
    <p:sldId id="82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2" userDrawn="1">
          <p15:clr>
            <a:srgbClr val="A4A3A4"/>
          </p15:clr>
        </p15:guide>
        <p15:guide id="3" orient="horz" pos="3997" userDrawn="1">
          <p15:clr>
            <a:srgbClr val="A4A3A4"/>
          </p15:clr>
        </p15:guide>
        <p15:guide id="4" orient="horz" pos="3498" userDrawn="1">
          <p15:clr>
            <a:srgbClr val="A4A3A4"/>
          </p15:clr>
        </p15:guide>
        <p15:guide id="5" orient="horz" pos="3770" userDrawn="1">
          <p15:clr>
            <a:srgbClr val="A4A3A4"/>
          </p15:clr>
        </p15:guide>
        <p15:guide id="6" orient="horz" pos="14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Lopez" initials="AL" lastIdx="0" clrIdx="0">
    <p:extLst>
      <p:ext uri="{19B8F6BF-5375-455C-9EA6-DF929625EA0E}">
        <p15:presenceInfo xmlns:p15="http://schemas.microsoft.com/office/powerpoint/2012/main" userId="S::andrea.lopez@endava.com::6f5c39ab-817f-4001-9b6f-16956232ba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4D2D"/>
    <a:srgbClr val="00B0F0"/>
    <a:srgbClr val="9EC4E4"/>
    <a:srgbClr val="8DD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01" autoAdjust="0"/>
  </p:normalViewPr>
  <p:slideViewPr>
    <p:cSldViewPr snapToGrid="0">
      <p:cViewPr varScale="1">
        <p:scale>
          <a:sx n="100" d="100"/>
          <a:sy n="100" d="100"/>
        </p:scale>
        <p:origin x="960" y="72"/>
      </p:cViewPr>
      <p:guideLst>
        <p:guide pos="302"/>
        <p:guide orient="horz" pos="3997"/>
        <p:guide orient="horz" pos="3498"/>
        <p:guide orient="horz" pos="3770"/>
        <p:guide orient="horz" pos="143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commentAuthors" Target="commentAuthor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5A414-9C50-554C-876B-8FE3E682C36F}"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F4644-670F-8C4F-A2F5-D4053E1404FF}" type="slidenum">
              <a:rPr lang="en-US" smtClean="0"/>
              <a:t>‹#›</a:t>
            </a:fld>
            <a:endParaRPr lang="en-US"/>
          </a:p>
        </p:txBody>
      </p:sp>
    </p:spTree>
    <p:extLst>
      <p:ext uri="{BB962C8B-B14F-4D97-AF65-F5344CB8AC3E}">
        <p14:creationId xmlns:p14="http://schemas.microsoft.com/office/powerpoint/2010/main" val="325145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smtClean="0"/>
              <a:t>Content</a:t>
            </a:r>
            <a:r>
              <a:rPr lang="es-CO" baseline="0" dirty="0" smtClean="0"/>
              <a:t> </a:t>
            </a:r>
            <a:r>
              <a:rPr lang="es-CO" baseline="0" dirty="0" err="1" smtClean="0"/>
              <a:t>fragments</a:t>
            </a:r>
            <a:r>
              <a:rPr lang="es-CO" baseline="0" dirty="0" smtClean="0"/>
              <a:t>: </a:t>
            </a:r>
            <a:r>
              <a:rPr lang="es-CO" baseline="0" dirty="0" err="1" smtClean="0"/>
              <a:t>templates</a:t>
            </a:r>
            <a:r>
              <a:rPr lang="es-CO" baseline="0" dirty="0" smtClean="0"/>
              <a:t> para creación de contenido sin la necesidad de crear una página. Contienen texto que se almacena a modo de </a:t>
            </a:r>
            <a:r>
              <a:rPr lang="es-CO" baseline="0" dirty="0" err="1" smtClean="0"/>
              <a:t>asset</a:t>
            </a:r>
            <a:endParaRPr lang="es-CO" baseline="0" dirty="0" smtClean="0"/>
          </a:p>
          <a:p>
            <a:r>
              <a:rPr lang="es-CO" baseline="0" dirty="0" smtClean="0"/>
              <a:t>Y referencias a otros </a:t>
            </a:r>
            <a:r>
              <a:rPr lang="es-CO" baseline="0" dirty="0" err="1" smtClean="0"/>
              <a:t>assets</a:t>
            </a:r>
            <a:r>
              <a:rPr lang="es-CO" baseline="0" dirty="0" smtClean="0"/>
              <a:t> tales como imágenes, videos, etc.</a:t>
            </a:r>
          </a:p>
        </p:txBody>
      </p:sp>
      <p:sp>
        <p:nvSpPr>
          <p:cNvPr id="4" name="Slide Number Placeholder 3"/>
          <p:cNvSpPr>
            <a:spLocks noGrp="1"/>
          </p:cNvSpPr>
          <p:nvPr>
            <p:ph type="sldNum" sz="quarter" idx="5"/>
          </p:nvPr>
        </p:nvSpPr>
        <p:spPr/>
        <p:txBody>
          <a:bodyPr/>
          <a:lstStyle/>
          <a:p>
            <a:fld id="{E79F4644-670F-8C4F-A2F5-D4053E1404FF}" type="slidenum">
              <a:rPr lang="en-US" smtClean="0"/>
              <a:t>6</a:t>
            </a:fld>
            <a:endParaRPr lang="en-US"/>
          </a:p>
        </p:txBody>
      </p:sp>
    </p:spTree>
    <p:extLst>
      <p:ext uri="{BB962C8B-B14F-4D97-AF65-F5344CB8AC3E}">
        <p14:creationId xmlns:p14="http://schemas.microsoft.com/office/powerpoint/2010/main" val="73960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smtClean="0"/>
              <a:t>JCR </a:t>
            </a:r>
            <a:r>
              <a:rPr lang="es-CO" dirty="0" err="1" smtClean="0"/>
              <a:t>properties</a:t>
            </a:r>
            <a:r>
              <a:rPr lang="es-CO" dirty="0" smtClean="0"/>
              <a:t>: variables</a:t>
            </a:r>
            <a:r>
              <a:rPr lang="es-CO" baseline="0" dirty="0" smtClean="0"/>
              <a:t> y </a:t>
            </a:r>
            <a:r>
              <a:rPr lang="es-CO" baseline="0" dirty="0" err="1" smtClean="0"/>
              <a:t>subnodos</a:t>
            </a:r>
            <a:r>
              <a:rPr lang="es-CO" baseline="0" dirty="0" smtClean="0"/>
              <a:t> de </a:t>
            </a:r>
            <a:r>
              <a:rPr lang="es-CO" baseline="0" dirty="0" err="1" smtClean="0"/>
              <a:t>cq:Component</a:t>
            </a:r>
            <a:r>
              <a:rPr lang="es-CO" baseline="0" dirty="0" smtClean="0"/>
              <a:t> que definen la estructura básica de un componente</a:t>
            </a:r>
          </a:p>
          <a:p>
            <a:r>
              <a:rPr lang="es-CO" baseline="0" dirty="0" err="1" smtClean="0"/>
              <a:t>Resources</a:t>
            </a:r>
            <a:r>
              <a:rPr lang="es-CO" baseline="0" dirty="0" smtClean="0"/>
              <a:t>: elementos estáticos que son usados por el componente</a:t>
            </a:r>
          </a:p>
          <a:p>
            <a:r>
              <a:rPr lang="es-CO" baseline="0" dirty="0" smtClean="0"/>
              <a:t>Scripts: usados para implementar el comportamiento del componente</a:t>
            </a:r>
            <a:endParaRPr lang="en-US" dirty="0"/>
          </a:p>
        </p:txBody>
      </p:sp>
      <p:sp>
        <p:nvSpPr>
          <p:cNvPr id="4" name="Slide Number Placeholder 3"/>
          <p:cNvSpPr>
            <a:spLocks noGrp="1"/>
          </p:cNvSpPr>
          <p:nvPr>
            <p:ph type="sldNum" sz="quarter" idx="10"/>
          </p:nvPr>
        </p:nvSpPr>
        <p:spPr/>
        <p:txBody>
          <a:bodyPr/>
          <a:lstStyle/>
          <a:p>
            <a:fld id="{E79F4644-670F-8C4F-A2F5-D4053E1404FF}" type="slidenum">
              <a:rPr lang="en-US" smtClean="0"/>
              <a:t>8</a:t>
            </a:fld>
            <a:endParaRPr lang="en-US"/>
          </a:p>
        </p:txBody>
      </p:sp>
    </p:spTree>
    <p:extLst>
      <p:ext uri="{BB962C8B-B14F-4D97-AF65-F5344CB8AC3E}">
        <p14:creationId xmlns:p14="http://schemas.microsoft.com/office/powerpoint/2010/main" val="3842807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9</a:t>
            </a:fld>
            <a:endParaRPr lang="en-US"/>
          </a:p>
        </p:txBody>
      </p:sp>
    </p:spTree>
    <p:extLst>
      <p:ext uri="{BB962C8B-B14F-4D97-AF65-F5344CB8AC3E}">
        <p14:creationId xmlns:p14="http://schemas.microsoft.com/office/powerpoint/2010/main" val="4091107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12</a:t>
            </a:fld>
            <a:endParaRPr lang="en-US"/>
          </a:p>
        </p:txBody>
      </p:sp>
    </p:spTree>
    <p:extLst>
      <p:ext uri="{BB962C8B-B14F-4D97-AF65-F5344CB8AC3E}">
        <p14:creationId xmlns:p14="http://schemas.microsoft.com/office/powerpoint/2010/main" val="175301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14</a:t>
            </a:fld>
            <a:endParaRPr lang="en-US"/>
          </a:p>
        </p:txBody>
      </p:sp>
    </p:spTree>
    <p:extLst>
      <p:ext uri="{BB962C8B-B14F-4D97-AF65-F5344CB8AC3E}">
        <p14:creationId xmlns:p14="http://schemas.microsoft.com/office/powerpoint/2010/main" val="197885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16</a:t>
            </a:fld>
            <a:endParaRPr lang="en-US"/>
          </a:p>
        </p:txBody>
      </p:sp>
    </p:spTree>
    <p:extLst>
      <p:ext uri="{BB962C8B-B14F-4D97-AF65-F5344CB8AC3E}">
        <p14:creationId xmlns:p14="http://schemas.microsoft.com/office/powerpoint/2010/main" val="2675642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17</a:t>
            </a:fld>
            <a:endParaRPr lang="en-US"/>
          </a:p>
        </p:txBody>
      </p:sp>
    </p:spTree>
    <p:extLst>
      <p:ext uri="{BB962C8B-B14F-4D97-AF65-F5344CB8AC3E}">
        <p14:creationId xmlns:p14="http://schemas.microsoft.com/office/powerpoint/2010/main" val="3803716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18</a:t>
            </a:fld>
            <a:endParaRPr lang="en-US"/>
          </a:p>
        </p:txBody>
      </p:sp>
    </p:spTree>
    <p:extLst>
      <p:ext uri="{BB962C8B-B14F-4D97-AF65-F5344CB8AC3E}">
        <p14:creationId xmlns:p14="http://schemas.microsoft.com/office/powerpoint/2010/main" val="2985944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2_Title Sli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1281977" y="2469133"/>
            <a:ext cx="4299355" cy="266265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7"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11"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54166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0_Title Slide">
    <p:spTree>
      <p:nvGrpSpPr>
        <p:cNvPr id="1" name=""/>
        <p:cNvGrpSpPr/>
        <p:nvPr/>
      </p:nvGrpSpPr>
      <p:grpSpPr>
        <a:xfrm>
          <a:off x="0" y="0"/>
          <a:ext cx="0" cy="0"/>
          <a:chOff x="0" y="0"/>
          <a:chExt cx="0" cy="0"/>
        </a:xfrm>
      </p:grpSpPr>
      <p:sp>
        <p:nvSpPr>
          <p:cNvPr id="7"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8"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788588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428B-D44B-AB43-9408-116AE386E2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8CE93-A418-B34D-A866-8B9AE11B7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7541CA-5730-464D-956D-DC9DC6B0AD08}"/>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5" name="Footer Placeholder 4">
            <a:extLst>
              <a:ext uri="{FF2B5EF4-FFF2-40B4-BE49-F238E27FC236}">
                <a16:creationId xmlns:a16="http://schemas.microsoft.com/office/drawing/2014/main" id="{E97AD1D0-4963-314B-844A-67CDC3D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512BA-FAD5-4344-95AF-0C3511E72D88}"/>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118047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B65D-E6C4-BD46-9DEF-0E8299156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C2B3-9DCC-E74F-8B09-87B6395B40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1D910-7860-234C-BD49-F3E8135E3357}"/>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5" name="Footer Placeholder 4">
            <a:extLst>
              <a:ext uri="{FF2B5EF4-FFF2-40B4-BE49-F238E27FC236}">
                <a16:creationId xmlns:a16="http://schemas.microsoft.com/office/drawing/2014/main" id="{D06C6ADD-0484-4540-BBAF-8D268664E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99878-7E5C-AB48-A7D6-9CA1E7948576}"/>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694555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8402-C431-D645-8345-C19E9BFF1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CE45A-5FC5-8B4B-A952-701D6116F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39F0F2-035C-A844-893B-CEE9F0FFE624}"/>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5" name="Footer Placeholder 4">
            <a:extLst>
              <a:ext uri="{FF2B5EF4-FFF2-40B4-BE49-F238E27FC236}">
                <a16:creationId xmlns:a16="http://schemas.microsoft.com/office/drawing/2014/main" id="{255EC1FF-6D7D-184C-A16D-E2CB61618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D2835-16B7-F64D-8509-D80B4A23C85A}"/>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606237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ABA0-C9F0-B24E-AE6D-A04BF512F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A4541-ECBF-AF47-ABB4-2F57E957A8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7DC063-D0BB-824B-B33D-0B6A6EF07F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37095-5CCE-B544-865B-85FA7033A53C}"/>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6" name="Footer Placeholder 5">
            <a:extLst>
              <a:ext uri="{FF2B5EF4-FFF2-40B4-BE49-F238E27FC236}">
                <a16:creationId xmlns:a16="http://schemas.microsoft.com/office/drawing/2014/main" id="{0C0ACDE0-0CA5-AB41-AC41-55717952C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B46B4-BE6A-914D-96FE-1920A780033F}"/>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112441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C7E1-E856-2B48-AC02-E5BAA6F011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C3FA58-F078-D74E-BA17-9CDA142DA6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8E7CDF-66AA-0B4C-AC3D-843D123A3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5A8A9-3BFC-1D41-8BC9-1AA8276EF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B8F629-95AE-2F4C-9072-0ED0E6A18A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B8FD1-1EE0-4545-98F4-DBBD53E145D8}"/>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8" name="Footer Placeholder 7">
            <a:extLst>
              <a:ext uri="{FF2B5EF4-FFF2-40B4-BE49-F238E27FC236}">
                <a16:creationId xmlns:a16="http://schemas.microsoft.com/office/drawing/2014/main" id="{2EADE9E9-F3CD-074C-930C-0ED44671D0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921492-DB70-2D4F-8DF5-24D60F78152C}"/>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413463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8D78-17F5-D649-B9F1-15BE74C877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76A0A-D95A-B449-BA6F-77ABE6ED65B8}"/>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4" name="Footer Placeholder 3">
            <a:extLst>
              <a:ext uri="{FF2B5EF4-FFF2-40B4-BE49-F238E27FC236}">
                <a16:creationId xmlns:a16="http://schemas.microsoft.com/office/drawing/2014/main" id="{2BA9E32B-B608-CE4B-9C1E-6C8820D88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1665C-9F8C-C74F-BC9B-26F585C6D838}"/>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2334651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811E0-5E4A-C541-942D-1BA9E0A21AB1}"/>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3" name="Footer Placeholder 2">
            <a:extLst>
              <a:ext uri="{FF2B5EF4-FFF2-40B4-BE49-F238E27FC236}">
                <a16:creationId xmlns:a16="http://schemas.microsoft.com/office/drawing/2014/main" id="{232E41F2-59D1-744C-935F-CD37E3875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8818B-4A6A-7449-9D59-450733111EBC}"/>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2705778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1D7D-2FA6-4F43-A90E-A63A5FBBA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4F7BA-086F-324B-97BB-C2062C97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B2B66F-5BCD-514B-B169-C71112B7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ADB410-BDF8-4844-9F64-796EEDC7E290}"/>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6" name="Footer Placeholder 5">
            <a:extLst>
              <a:ext uri="{FF2B5EF4-FFF2-40B4-BE49-F238E27FC236}">
                <a16:creationId xmlns:a16="http://schemas.microsoft.com/office/drawing/2014/main" id="{6AE3BD98-7A9F-4E49-9C8A-AC2CD2A7C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0A2AC-A592-E348-8AA2-EDAD0AC2479B}"/>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201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96D0-551A-1F4F-A6EC-046E497F6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9E214-83EE-B64A-89E1-035E0E8FC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D23C1A-6E61-864C-A3AA-EA454505C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4AE8C7-B3F4-DF46-A812-79619F65B89D}"/>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6" name="Footer Placeholder 5">
            <a:extLst>
              <a:ext uri="{FF2B5EF4-FFF2-40B4-BE49-F238E27FC236}">
                <a16:creationId xmlns:a16="http://schemas.microsoft.com/office/drawing/2014/main" id="{E94723F0-BBCC-9B46-9C84-094D46688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53736-9425-8E4B-9378-7D4FE27A837F}"/>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974622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159F-B190-4A43-AE09-06A1AF7A44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84715-EE35-474B-8E84-8C7B423E66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A045D-C7A1-7C41-AAAF-D7AE27FBAF47}"/>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5" name="Footer Placeholder 4">
            <a:extLst>
              <a:ext uri="{FF2B5EF4-FFF2-40B4-BE49-F238E27FC236}">
                <a16:creationId xmlns:a16="http://schemas.microsoft.com/office/drawing/2014/main" id="{FFABCBDF-A751-A045-9C8A-F9993ECDA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C71DC-5E42-5F48-B577-D9856AA02286}"/>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142311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36C31-923D-7B45-8C14-A95077ADCA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B97516-2379-F449-855C-862E64A797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F4A95-A0CC-0041-8DA6-9880C0CE5C5F}"/>
              </a:ext>
            </a:extLst>
          </p:cNvPr>
          <p:cNvSpPr>
            <a:spLocks noGrp="1"/>
          </p:cNvSpPr>
          <p:nvPr>
            <p:ph type="dt" sz="half" idx="10"/>
          </p:nvPr>
        </p:nvSpPr>
        <p:spPr/>
        <p:txBody>
          <a:bodyPr/>
          <a:lstStyle/>
          <a:p>
            <a:fld id="{41B3EF4D-7511-344F-8E2E-702AE9F3F509}" type="datetimeFigureOut">
              <a:rPr lang="en-US" smtClean="0"/>
              <a:t>4/30/2019</a:t>
            </a:fld>
            <a:endParaRPr lang="en-US"/>
          </a:p>
        </p:txBody>
      </p:sp>
      <p:sp>
        <p:nvSpPr>
          <p:cNvPr id="5" name="Footer Placeholder 4">
            <a:extLst>
              <a:ext uri="{FF2B5EF4-FFF2-40B4-BE49-F238E27FC236}">
                <a16:creationId xmlns:a16="http://schemas.microsoft.com/office/drawing/2014/main" id="{7B36DECA-8A98-3040-A0E0-8E1A5219B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90544-24EF-C541-93A9-4E4392205DD2}"/>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24453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8051-45FE-C14D-A147-1670A564A8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63088-A731-484A-8EBD-D105D7A91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DA3C0-2C02-8846-98B7-EBBF588D7AEB}"/>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5" name="Footer Placeholder 4">
            <a:extLst>
              <a:ext uri="{FF2B5EF4-FFF2-40B4-BE49-F238E27FC236}">
                <a16:creationId xmlns:a16="http://schemas.microsoft.com/office/drawing/2014/main" id="{B6CC2A41-B19C-D94A-9464-B14B62F7D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1E76-ABFE-6C47-8E3F-4C0EBA5FA060}"/>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273842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AD55-A8DB-FE47-A36F-3AFF45E77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D9D74-3A19-7D40-A762-CD2CD48AC8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64872-22E3-8343-8E56-641F78396A8A}"/>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5" name="Footer Placeholder 4">
            <a:extLst>
              <a:ext uri="{FF2B5EF4-FFF2-40B4-BE49-F238E27FC236}">
                <a16:creationId xmlns:a16="http://schemas.microsoft.com/office/drawing/2014/main" id="{AED4B4F9-5570-0D4B-BEB9-43015D169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44309-97FA-D840-926A-5758C416197A}"/>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018736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E1AD-3915-804E-9FD9-19F2EC03B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DA253-861D-9A42-9F1D-2434F8930E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74947F-1586-094A-A5A3-C7F5EBA5D384}"/>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5" name="Footer Placeholder 4">
            <a:extLst>
              <a:ext uri="{FF2B5EF4-FFF2-40B4-BE49-F238E27FC236}">
                <a16:creationId xmlns:a16="http://schemas.microsoft.com/office/drawing/2014/main" id="{6873C337-DA02-7740-B29F-9EBB79ADF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F3CEC-DCE5-D44E-8E15-D1E5276059D9}"/>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458885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9194-B7D4-4243-8E64-EF385771E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5477E-500C-CF4D-BFB1-270D355909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B32E04-92A7-754B-BA9A-B601E5E047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682865-2F0B-8442-89A1-CE595B3F8A6A}"/>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6" name="Footer Placeholder 5">
            <a:extLst>
              <a:ext uri="{FF2B5EF4-FFF2-40B4-BE49-F238E27FC236}">
                <a16:creationId xmlns:a16="http://schemas.microsoft.com/office/drawing/2014/main" id="{EBCDF864-E3F4-0C49-9118-71C269911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3555F-55AC-1147-90BA-9FB5BCD972C1}"/>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3047403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622B-871A-D74C-A325-9EDA9D047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D70B1C-4A39-D047-AC51-223C4F768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9DFD1F-00C2-3440-A3F4-D50CC79705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A0AE20-3056-5E46-A6D2-D34401206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694AB6-9AC9-D44C-99D9-01C6EB1391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DAD6D-004D-4C43-8F33-DECB68078B56}"/>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8" name="Footer Placeholder 7">
            <a:extLst>
              <a:ext uri="{FF2B5EF4-FFF2-40B4-BE49-F238E27FC236}">
                <a16:creationId xmlns:a16="http://schemas.microsoft.com/office/drawing/2014/main" id="{59E063CE-FAF6-8B41-9E5B-4D1916B09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39F8D5-B38A-114E-9F3F-D27B5871D595}"/>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772902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CE01-21C2-404B-9E18-55CE8E48E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B978F-B90C-3A40-A969-3F0DD65996A5}"/>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4" name="Footer Placeholder 3">
            <a:extLst>
              <a:ext uri="{FF2B5EF4-FFF2-40B4-BE49-F238E27FC236}">
                <a16:creationId xmlns:a16="http://schemas.microsoft.com/office/drawing/2014/main" id="{86BC4474-FB72-D648-AF5A-C24E6A74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C3E1B3-B01B-7D44-B4D8-DBDBFA2A9A59}"/>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34704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1F4D9-8984-5D49-946D-2A95EAEB5F08}"/>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3" name="Footer Placeholder 2">
            <a:extLst>
              <a:ext uri="{FF2B5EF4-FFF2-40B4-BE49-F238E27FC236}">
                <a16:creationId xmlns:a16="http://schemas.microsoft.com/office/drawing/2014/main" id="{8E6DE181-B081-9C47-B7CC-F9190AC53D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D00098-478E-2B4D-88B6-E73F0CA142A6}"/>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40903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A282-0F9C-1840-BC46-14FE275FE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7ACFF8-EA3B-7742-ADB8-72F1404A90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73EE5C-50A7-C74F-B10A-5617D0861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ABFD34-0995-6D4A-81CA-2CFC4FC711EA}"/>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6" name="Footer Placeholder 5">
            <a:extLst>
              <a:ext uri="{FF2B5EF4-FFF2-40B4-BE49-F238E27FC236}">
                <a16:creationId xmlns:a16="http://schemas.microsoft.com/office/drawing/2014/main" id="{92E4AB5E-0945-CD41-A521-316758621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2CF0E-8357-0243-ACBE-D1DFF56865A8}"/>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726238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A9A0-DEF7-5B49-B875-645D97C3E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96E8CB-F8EF-BA45-A4B2-34BB5F269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E3CCED-E0D3-B54D-B07C-45822294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4D196E-5BF0-F14F-AE96-7AE0914ADCCD}"/>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6" name="Footer Placeholder 5">
            <a:extLst>
              <a:ext uri="{FF2B5EF4-FFF2-40B4-BE49-F238E27FC236}">
                <a16:creationId xmlns:a16="http://schemas.microsoft.com/office/drawing/2014/main" id="{AB59EA73-BCAC-D34C-B2FE-173CB19FBD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632A0-9DD2-E944-8E69-16A4C5FA8588}"/>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069159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DBEE-BD3D-3844-9322-37666CA4D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197516-A26E-D144-9642-C13762964C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DD814-A988-8C48-87DC-5DC91662F6A0}"/>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5" name="Footer Placeholder 4">
            <a:extLst>
              <a:ext uri="{FF2B5EF4-FFF2-40B4-BE49-F238E27FC236}">
                <a16:creationId xmlns:a16="http://schemas.microsoft.com/office/drawing/2014/main" id="{B709F443-FCF9-6E41-96B3-401187BD1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D017F-74EF-3E44-AD51-E7A9073A4FFB}"/>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7002665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40DFBC-BD16-A348-9AA4-3D3BE16721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EB1E78-7509-3046-B5A9-F01C549C30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81805-8D3E-F545-9AAE-9FED391B123D}"/>
              </a:ext>
            </a:extLst>
          </p:cNvPr>
          <p:cNvSpPr>
            <a:spLocks noGrp="1"/>
          </p:cNvSpPr>
          <p:nvPr>
            <p:ph type="dt" sz="half" idx="10"/>
          </p:nvPr>
        </p:nvSpPr>
        <p:spPr/>
        <p:txBody>
          <a:bodyPr/>
          <a:lstStyle/>
          <a:p>
            <a:fld id="{A10195C2-5A3E-4B42-8FA3-5FB2D697CEB5}" type="datetimeFigureOut">
              <a:rPr lang="en-US" smtClean="0"/>
              <a:t>4/30/2019</a:t>
            </a:fld>
            <a:endParaRPr lang="en-US"/>
          </a:p>
        </p:txBody>
      </p:sp>
      <p:sp>
        <p:nvSpPr>
          <p:cNvPr id="5" name="Footer Placeholder 4">
            <a:extLst>
              <a:ext uri="{FF2B5EF4-FFF2-40B4-BE49-F238E27FC236}">
                <a16:creationId xmlns:a16="http://schemas.microsoft.com/office/drawing/2014/main" id="{723C748B-798D-CF42-82F8-22308E682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C7250-A2CE-CD4C-A88B-3B614B98FE0C}"/>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454206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A717-9AB5-BF46-BE39-13DF093AD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1BC539-12BB-DD4F-A21F-AEC39CDD1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E836BF-D3DB-C24B-8A82-774A21AA5CDC}"/>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5" name="Footer Placeholder 4">
            <a:extLst>
              <a:ext uri="{FF2B5EF4-FFF2-40B4-BE49-F238E27FC236}">
                <a16:creationId xmlns:a16="http://schemas.microsoft.com/office/drawing/2014/main" id="{BFB1FF67-7545-CF44-94C4-AF53FFD20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47DF6-C117-EC49-917C-265789389725}"/>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6083296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EB1F-5586-F048-B971-5074873C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F8516-DDE5-924C-B115-7963CB3EFE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C57B-C65E-7F46-BE7E-74D6A349A453}"/>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5" name="Footer Placeholder 4">
            <a:extLst>
              <a:ext uri="{FF2B5EF4-FFF2-40B4-BE49-F238E27FC236}">
                <a16:creationId xmlns:a16="http://schemas.microsoft.com/office/drawing/2014/main" id="{9E0CE445-A744-DD4B-9EE8-66E6545E0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DE67E-BC70-884D-81EA-03937F9304B3}"/>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624706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ED06-DA37-B743-950E-7DA9B8A0B5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8AB533-61AA-D24F-A8DC-EF52364A3E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D70DAA-F510-8448-99D0-25B199D5CEBC}"/>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5" name="Footer Placeholder 4">
            <a:extLst>
              <a:ext uri="{FF2B5EF4-FFF2-40B4-BE49-F238E27FC236}">
                <a16:creationId xmlns:a16="http://schemas.microsoft.com/office/drawing/2014/main" id="{4495A76D-4D52-CF42-A3D6-8F1B00CE3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F224-6E02-BA4E-8C97-827B93992F4C}"/>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4140471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4B3C-AF39-9C4A-BDD9-93F6F040B2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BAC4B-9ABA-8B4A-93E6-35FEC1336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FD2564-18C8-E342-8DA5-56F00CA221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83E095-E649-4C40-8E24-AD219A042BB2}"/>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6" name="Footer Placeholder 5">
            <a:extLst>
              <a:ext uri="{FF2B5EF4-FFF2-40B4-BE49-F238E27FC236}">
                <a16:creationId xmlns:a16="http://schemas.microsoft.com/office/drawing/2014/main" id="{0A595EB3-09C8-1E45-B412-6DB19C96D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11AA8-00E1-3840-8749-F4C43EE1A096}"/>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912165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C85F-1AC5-EC4F-A2FE-E8239B0948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0E9E0-CF49-5345-B874-BC8B3B78B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3E7442-3E03-F04F-9ABC-BAD94735CE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4321BE-F99F-554D-9D5E-374ED1819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4B8567-38B8-464E-93A0-7008243299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B13FB8-4497-1648-B25F-2ADDC1D5D489}"/>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8" name="Footer Placeholder 7">
            <a:extLst>
              <a:ext uri="{FF2B5EF4-FFF2-40B4-BE49-F238E27FC236}">
                <a16:creationId xmlns:a16="http://schemas.microsoft.com/office/drawing/2014/main" id="{B7FB6141-5BFA-F944-98D8-17F943843B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4A013D-9CE4-3045-A171-4292B3E2831F}"/>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839143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D41-43C2-C04A-BECB-3E3CF89A10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9EB527-654F-1747-AB43-223B28A7ADBA}"/>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4" name="Footer Placeholder 3">
            <a:extLst>
              <a:ext uri="{FF2B5EF4-FFF2-40B4-BE49-F238E27FC236}">
                <a16:creationId xmlns:a16="http://schemas.microsoft.com/office/drawing/2014/main" id="{1D82ED32-C14C-B144-AAE5-3FC495F1D6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43BD6-B431-1141-B113-8C06CD3EF3C5}"/>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55483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813043-EBDD-7244-967E-63BDA66FD083}"/>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3" name="Footer Placeholder 2">
            <a:extLst>
              <a:ext uri="{FF2B5EF4-FFF2-40B4-BE49-F238E27FC236}">
                <a16:creationId xmlns:a16="http://schemas.microsoft.com/office/drawing/2014/main" id="{CFC1C69A-E340-424C-9E57-C584BEB44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8DE54-4C91-EB41-A1C9-93452610C346}"/>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16912363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8406-6B11-CC4D-8DB8-49D056ECD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1A9C3F-ECBE-114F-BAA1-2E8DC7631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D78A56-4D79-E14A-A99D-E5B1D9111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C8217-47ED-EB46-A22E-0575ED6860C6}"/>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6" name="Footer Placeholder 5">
            <a:extLst>
              <a:ext uri="{FF2B5EF4-FFF2-40B4-BE49-F238E27FC236}">
                <a16:creationId xmlns:a16="http://schemas.microsoft.com/office/drawing/2014/main" id="{479799E0-1340-DB4A-A44D-1A5F26993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95407-0840-994F-9BCC-AFE84D05CFB1}"/>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19612963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C11C-27FE-2B45-A80E-6C35C7F54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4CE4A-6C05-EE41-AD35-CAF540C8BA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36F134-EF2D-8940-A385-C8106CBA9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9F0302-0589-EC41-B888-4F04EFF9A2AF}"/>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6" name="Footer Placeholder 5">
            <a:extLst>
              <a:ext uri="{FF2B5EF4-FFF2-40B4-BE49-F238E27FC236}">
                <a16:creationId xmlns:a16="http://schemas.microsoft.com/office/drawing/2014/main" id="{B88890BF-1B21-9E43-8CCB-C9BA883D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DD343-D721-A34C-B49D-7A1617645163}"/>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1896124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61F3-6A5D-AF42-9C93-0AE40A608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6FAD96-1914-1E45-A697-2255AFAFA9C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F9290-03EA-A14B-92FA-EB69EFC2B28A}"/>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5" name="Footer Placeholder 4">
            <a:extLst>
              <a:ext uri="{FF2B5EF4-FFF2-40B4-BE49-F238E27FC236}">
                <a16:creationId xmlns:a16="http://schemas.microsoft.com/office/drawing/2014/main" id="{145D3D00-13FB-5443-B3CE-401ADA1ED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63AD5-DF59-5844-82C9-AC50294F8B6A}"/>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6416459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046A0-D857-A745-814B-3DE547F76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43FB8-4916-6840-9266-C6B468391A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E7E1C-C526-1C4D-8585-74BFA6971C70}"/>
              </a:ext>
            </a:extLst>
          </p:cNvPr>
          <p:cNvSpPr>
            <a:spLocks noGrp="1"/>
          </p:cNvSpPr>
          <p:nvPr>
            <p:ph type="dt" sz="half" idx="10"/>
          </p:nvPr>
        </p:nvSpPr>
        <p:spPr/>
        <p:txBody>
          <a:bodyPr/>
          <a:lstStyle/>
          <a:p>
            <a:fld id="{97E52E8E-97D0-B64F-A519-AAA511490774}" type="datetimeFigureOut">
              <a:rPr lang="en-US" smtClean="0"/>
              <a:t>4/30/2019</a:t>
            </a:fld>
            <a:endParaRPr lang="en-US"/>
          </a:p>
        </p:txBody>
      </p:sp>
      <p:sp>
        <p:nvSpPr>
          <p:cNvPr id="5" name="Footer Placeholder 4">
            <a:extLst>
              <a:ext uri="{FF2B5EF4-FFF2-40B4-BE49-F238E27FC236}">
                <a16:creationId xmlns:a16="http://schemas.microsoft.com/office/drawing/2014/main" id="{77DAE5CB-B5E0-024F-AF4D-C00802C89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3EB37-791A-4C46-A7A3-08411F3C86F5}"/>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12128397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9B1D-D2B7-584A-9B61-B4A75F91B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BC267B-2CB5-2644-AED3-22537D780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4D749A-E3CB-D84E-ADE0-84E99CCD47D6}"/>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5" name="Footer Placeholder 4">
            <a:extLst>
              <a:ext uri="{FF2B5EF4-FFF2-40B4-BE49-F238E27FC236}">
                <a16:creationId xmlns:a16="http://schemas.microsoft.com/office/drawing/2014/main" id="{87653FF3-9D3A-5548-B1E9-D17BA6BAD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E9DA0-F8B8-424C-BDBE-BF2A5F2A11FF}"/>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33803124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8D9F-0E96-3747-8B9E-2EB66B1B4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646E2-F23E-A848-9823-4A92477667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AF096-588A-E443-B3D1-CE8337CE498C}"/>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5" name="Footer Placeholder 4">
            <a:extLst>
              <a:ext uri="{FF2B5EF4-FFF2-40B4-BE49-F238E27FC236}">
                <a16:creationId xmlns:a16="http://schemas.microsoft.com/office/drawing/2014/main" id="{78EB4C89-6D4C-7D43-80EE-6C1749EAE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4EAB2-2012-CF4A-96BA-A8AAB3601E15}"/>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2354937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5EC1-00C4-0F4B-8D06-BCEF96744D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D418C9-4E0B-3E48-8DEC-558FC0023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E67B60-0C2F-3C42-AEB5-7244DB8C7239}"/>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5" name="Footer Placeholder 4">
            <a:extLst>
              <a:ext uri="{FF2B5EF4-FFF2-40B4-BE49-F238E27FC236}">
                <a16:creationId xmlns:a16="http://schemas.microsoft.com/office/drawing/2014/main" id="{49E0A405-DD41-9149-82E8-2482EF3D0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FFC4E-7F1D-8C43-9A0F-17F7D5D62BE3}"/>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5586572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8B67-9094-2A49-8FBA-D5E1CD994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11DE4-22D3-2C45-9D91-E2CB0F714B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9993E7-9154-A34C-A55B-1272833469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78441-CCCD-7746-B045-A5A36619BB43}"/>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6" name="Footer Placeholder 5">
            <a:extLst>
              <a:ext uri="{FF2B5EF4-FFF2-40B4-BE49-F238E27FC236}">
                <a16:creationId xmlns:a16="http://schemas.microsoft.com/office/drawing/2014/main" id="{51D31288-F071-5246-B01B-BC62F3BA3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EDA5D-CC1B-5C49-A40B-188E048E0A38}"/>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031499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3F96-E6DD-0D40-AA6F-4C446BAD8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84CF3C-00C9-A44F-8782-8AA591148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4A4BE4-BD3E-D142-A20B-5BB22686BC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3A20B9-7F4E-E040-AA38-CEE5C18674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E5AD17F-5077-254F-8FBD-DF0F0FC76B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D102E-FC85-7C4D-B0D6-66EE536C06A8}"/>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8" name="Footer Placeholder 7">
            <a:extLst>
              <a:ext uri="{FF2B5EF4-FFF2-40B4-BE49-F238E27FC236}">
                <a16:creationId xmlns:a16="http://schemas.microsoft.com/office/drawing/2014/main" id="{004ABAD2-DB34-604E-A75F-6524F0078D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7E76DD-BCF9-AD4A-A79E-E687FB1106ED}"/>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2456729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1321-2D16-4644-BA17-0807ACBCC1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5A181-522D-1A41-ACF6-DA5224106C1F}"/>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4" name="Footer Placeholder 3">
            <a:extLst>
              <a:ext uri="{FF2B5EF4-FFF2-40B4-BE49-F238E27FC236}">
                <a16:creationId xmlns:a16="http://schemas.microsoft.com/office/drawing/2014/main" id="{E05402AC-2C83-BD4B-83E7-36E2ED2B8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FC352C-B6CF-4847-9A0F-D5CFFD2CF5CB}"/>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754205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BF875-3570-5D4D-85C9-A159ABFE8CA1}"/>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3" name="Footer Placeholder 2">
            <a:extLst>
              <a:ext uri="{FF2B5EF4-FFF2-40B4-BE49-F238E27FC236}">
                <a16:creationId xmlns:a16="http://schemas.microsoft.com/office/drawing/2014/main" id="{77B51CD4-39C7-B740-96CB-3A7671BE6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AE5C5D-1DFA-1F4F-9DCD-458550C56F3B}"/>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163659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2F9F-BE6A-1141-A4D3-E9DC2053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6D5567-6E0C-7344-B87E-BE359FABA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FFC92B-FB70-7548-B60C-472A6D2E3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E4ECA9-C074-174F-A30B-E0AC21260080}"/>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6" name="Footer Placeholder 5">
            <a:extLst>
              <a:ext uri="{FF2B5EF4-FFF2-40B4-BE49-F238E27FC236}">
                <a16:creationId xmlns:a16="http://schemas.microsoft.com/office/drawing/2014/main" id="{77C79911-A06F-8E40-B2C0-A6FAB3ECE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1F87C-5588-D54C-B240-25BC95525775}"/>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3608993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4A1F-9BDE-A44D-A9D9-15251419C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451106-F13F-1042-92D8-E2EF0688E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16F8B-50B0-C34C-B773-68EC63287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8F5665-F898-F648-A40B-2846CFE68372}"/>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6" name="Footer Placeholder 5">
            <a:extLst>
              <a:ext uri="{FF2B5EF4-FFF2-40B4-BE49-F238E27FC236}">
                <a16:creationId xmlns:a16="http://schemas.microsoft.com/office/drawing/2014/main" id="{91C90972-F410-A546-AD69-93AC6B8EB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08C76-5579-8543-8535-0A35BD804D80}"/>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3085478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88C4-12E4-3E44-B083-A69CA00CE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FF383-8678-2046-AC51-AE91515DCD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D4481-39B9-194A-909C-29888E42C775}"/>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5" name="Footer Placeholder 4">
            <a:extLst>
              <a:ext uri="{FF2B5EF4-FFF2-40B4-BE49-F238E27FC236}">
                <a16:creationId xmlns:a16="http://schemas.microsoft.com/office/drawing/2014/main" id="{16EDB79F-F453-9C49-AB35-4C797232A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B19C2-0EBD-C747-B967-A7A4FB42B79F}"/>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457210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3FA50-A2FE-F942-A0D8-460618C57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0C2EB-3368-464F-8477-BD7521F64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03558-7468-3145-86CC-BCEBADD732E1}"/>
              </a:ext>
            </a:extLst>
          </p:cNvPr>
          <p:cNvSpPr>
            <a:spLocks noGrp="1"/>
          </p:cNvSpPr>
          <p:nvPr>
            <p:ph type="dt" sz="half" idx="10"/>
          </p:nvPr>
        </p:nvSpPr>
        <p:spPr/>
        <p:txBody>
          <a:bodyPr/>
          <a:lstStyle/>
          <a:p>
            <a:fld id="{5E9A0108-CA7E-7C49-8378-DAAA5C339053}" type="datetimeFigureOut">
              <a:rPr lang="en-US" smtClean="0"/>
              <a:t>4/30/2019</a:t>
            </a:fld>
            <a:endParaRPr lang="en-US"/>
          </a:p>
        </p:txBody>
      </p:sp>
      <p:sp>
        <p:nvSpPr>
          <p:cNvPr id="5" name="Footer Placeholder 4">
            <a:extLst>
              <a:ext uri="{FF2B5EF4-FFF2-40B4-BE49-F238E27FC236}">
                <a16:creationId xmlns:a16="http://schemas.microsoft.com/office/drawing/2014/main" id="{61E1F43B-4471-E44E-A9EF-C9B50FE38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10DF0-770E-7F45-8D28-6AF03F54C4EB}"/>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69202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Tree>
    <p:extLst>
      <p:ext uri="{BB962C8B-B14F-4D97-AF65-F5344CB8AC3E}">
        <p14:creationId xmlns:p14="http://schemas.microsoft.com/office/powerpoint/2010/main" val="31579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1183341"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7" name="Picture Placeholder 2"/>
          <p:cNvSpPr>
            <a:spLocks noGrp="1"/>
          </p:cNvSpPr>
          <p:nvPr>
            <p:ph type="pic" sz="quarter" idx="12" hasCustomPrompt="1"/>
          </p:nvPr>
        </p:nvSpPr>
        <p:spPr>
          <a:xfrm>
            <a:off x="4659085"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8" name="Picture Placeholder 2"/>
          <p:cNvSpPr>
            <a:spLocks noGrp="1"/>
          </p:cNvSpPr>
          <p:nvPr>
            <p:ph type="pic" sz="quarter" idx="13" hasCustomPrompt="1"/>
          </p:nvPr>
        </p:nvSpPr>
        <p:spPr>
          <a:xfrm>
            <a:off x="8134829"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9"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10"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3352882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Master deck</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25" r:id="rId8"/>
    <p:sldLayoutId id="2147483726" r:id="rId9"/>
    <p:sldLayoutId id="2147483727"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73DD4-C3D4-754B-9421-497000A3E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BD3C9-8522-B140-8CB9-76CE8117E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7448B-936D-194B-9E15-0B2F4A839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3EF4D-7511-344F-8E2E-702AE9F3F509}" type="datetimeFigureOut">
              <a:rPr lang="en-US" smtClean="0"/>
              <a:t>4/30/2019</a:t>
            </a:fld>
            <a:endParaRPr lang="en-US"/>
          </a:p>
        </p:txBody>
      </p:sp>
      <p:sp>
        <p:nvSpPr>
          <p:cNvPr id="5" name="Footer Placeholder 4">
            <a:extLst>
              <a:ext uri="{FF2B5EF4-FFF2-40B4-BE49-F238E27FC236}">
                <a16:creationId xmlns:a16="http://schemas.microsoft.com/office/drawing/2014/main" id="{8F0C5F34-91B9-8747-A779-C7B75472D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67932-E895-D141-AB3C-D9954F6B23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97FB4-82E9-7348-AE9A-C55A0E58B6A4}" type="slidenum">
              <a:rPr lang="en-US" smtClean="0"/>
              <a:t>‹#›</a:t>
            </a:fld>
            <a:endParaRPr lang="en-US"/>
          </a:p>
        </p:txBody>
      </p:sp>
    </p:spTree>
    <p:extLst>
      <p:ext uri="{BB962C8B-B14F-4D97-AF65-F5344CB8AC3E}">
        <p14:creationId xmlns:p14="http://schemas.microsoft.com/office/powerpoint/2010/main" val="18127394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7FB99-71DB-4846-BD2E-A4BB52075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DA3ED1-4965-2648-80EF-B61E8990A5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75E54-7D68-2A45-825E-F8EAFA9A4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195C2-5A3E-4B42-8FA3-5FB2D697CEB5}" type="datetimeFigureOut">
              <a:rPr lang="en-US" smtClean="0"/>
              <a:t>4/30/2019</a:t>
            </a:fld>
            <a:endParaRPr lang="en-US"/>
          </a:p>
        </p:txBody>
      </p:sp>
      <p:sp>
        <p:nvSpPr>
          <p:cNvPr id="5" name="Footer Placeholder 4">
            <a:extLst>
              <a:ext uri="{FF2B5EF4-FFF2-40B4-BE49-F238E27FC236}">
                <a16:creationId xmlns:a16="http://schemas.microsoft.com/office/drawing/2014/main" id="{2A1172FB-434B-4947-9331-62D4F8482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1DC6F8-E78A-3940-8717-DFA195B34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DE178-C444-B84C-8F51-D9CC1CEC6762}" type="slidenum">
              <a:rPr lang="en-US" smtClean="0"/>
              <a:t>‹#›</a:t>
            </a:fld>
            <a:endParaRPr lang="en-US"/>
          </a:p>
        </p:txBody>
      </p:sp>
    </p:spTree>
    <p:extLst>
      <p:ext uri="{BB962C8B-B14F-4D97-AF65-F5344CB8AC3E}">
        <p14:creationId xmlns:p14="http://schemas.microsoft.com/office/powerpoint/2010/main" val="261471854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A4043-A5CF-E943-B491-81CB66F6C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144E1A-D09A-314A-82FF-1937A1012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D0E87-2302-7545-BD17-6C60116D0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52E8E-97D0-B64F-A519-AAA511490774}" type="datetimeFigureOut">
              <a:rPr lang="en-US" smtClean="0"/>
              <a:t>4/30/2019</a:t>
            </a:fld>
            <a:endParaRPr lang="en-US"/>
          </a:p>
        </p:txBody>
      </p:sp>
      <p:sp>
        <p:nvSpPr>
          <p:cNvPr id="5" name="Footer Placeholder 4">
            <a:extLst>
              <a:ext uri="{FF2B5EF4-FFF2-40B4-BE49-F238E27FC236}">
                <a16:creationId xmlns:a16="http://schemas.microsoft.com/office/drawing/2014/main" id="{B0C93150-9BC5-B841-91F8-DA7B05EE9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D26B04-390D-6946-8196-242C6DADF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223BB-62C3-F047-8CEA-7335A204E959}" type="slidenum">
              <a:rPr lang="en-US" smtClean="0"/>
              <a:t>‹#›</a:t>
            </a:fld>
            <a:endParaRPr lang="en-US"/>
          </a:p>
        </p:txBody>
      </p:sp>
    </p:spTree>
    <p:extLst>
      <p:ext uri="{BB962C8B-B14F-4D97-AF65-F5344CB8AC3E}">
        <p14:creationId xmlns:p14="http://schemas.microsoft.com/office/powerpoint/2010/main" val="6306831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05C20-07DB-634A-9F3A-DB0C9AB83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F10E5-2F03-9345-9224-07A5A79ED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61B23-5E5F-8549-B65E-48038687A9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A0108-CA7E-7C49-8378-DAAA5C339053}" type="datetimeFigureOut">
              <a:rPr lang="en-US" smtClean="0"/>
              <a:t>4/30/2019</a:t>
            </a:fld>
            <a:endParaRPr lang="en-US"/>
          </a:p>
        </p:txBody>
      </p:sp>
      <p:sp>
        <p:nvSpPr>
          <p:cNvPr id="5" name="Footer Placeholder 4">
            <a:extLst>
              <a:ext uri="{FF2B5EF4-FFF2-40B4-BE49-F238E27FC236}">
                <a16:creationId xmlns:a16="http://schemas.microsoft.com/office/drawing/2014/main" id="{44A27526-1CF3-4047-9CF7-BDCE62FF8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DDD03C-567F-5C4E-9F91-3664BE2D7E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AABBD-D302-924D-8F59-721DDBCDDE12}" type="slidenum">
              <a:rPr lang="en-US" smtClean="0"/>
              <a:t>‹#›</a:t>
            </a:fld>
            <a:endParaRPr lang="en-US"/>
          </a:p>
        </p:txBody>
      </p:sp>
    </p:spTree>
    <p:extLst>
      <p:ext uri="{BB962C8B-B14F-4D97-AF65-F5344CB8AC3E}">
        <p14:creationId xmlns:p14="http://schemas.microsoft.com/office/powerpoint/2010/main" val="374277891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microsoft.com/office/2007/relationships/hdphoto" Target="../media/hdphoto4.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651696-5F78-5E48-81FF-CF40A6CB63E8}"/>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28CBE-CCF0-1346-99E7-8063DC127C60}"/>
              </a:ext>
            </a:extLst>
          </p:cNvPr>
          <p:cNvPicPr>
            <a:picLocks noChangeAspect="1"/>
          </p:cNvPicPr>
          <p:nvPr/>
        </p:nvPicPr>
        <p:blipFill>
          <a:blip r:embed="rId3"/>
          <a:stretch>
            <a:fillRect/>
          </a:stretch>
        </p:blipFill>
        <p:spPr>
          <a:xfrm>
            <a:off x="1251893" y="1215698"/>
            <a:ext cx="1054100" cy="342900"/>
          </a:xfrm>
          <a:prstGeom prst="rect">
            <a:avLst/>
          </a:prstGeom>
        </p:spPr>
      </p:pic>
      <p:sp>
        <p:nvSpPr>
          <p:cNvPr id="10" name="TextBox 9">
            <a:extLst>
              <a:ext uri="{FF2B5EF4-FFF2-40B4-BE49-F238E27FC236}">
                <a16:creationId xmlns:a16="http://schemas.microsoft.com/office/drawing/2014/main" id="{9D909EB2-8311-544D-A1A8-5988AE8982A4}"/>
              </a:ext>
            </a:extLst>
          </p:cNvPr>
          <p:cNvSpPr txBox="1"/>
          <p:nvPr/>
        </p:nvSpPr>
        <p:spPr>
          <a:xfrm>
            <a:off x="1301037" y="5208008"/>
            <a:ext cx="7046617"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200" spc="-50" dirty="0" smtClean="0">
                <a:solidFill>
                  <a:schemeClr val="bg1"/>
                </a:solidFill>
                <a:latin typeface="Helvetica Light" panose="020B0403020202020204" pitchFamily="34" charset="0"/>
              </a:rPr>
              <a:t>April</a:t>
            </a:r>
            <a:r>
              <a:rPr lang="es-CO" sz="1200" spc="-50" dirty="0" smtClean="0">
                <a:solidFill>
                  <a:schemeClr val="bg1"/>
                </a:solidFill>
                <a:latin typeface="Helvetica Light" panose="020B0403020202020204" pitchFamily="34" charset="0"/>
              </a:rPr>
              <a:t> 2019</a:t>
            </a:r>
            <a:endParaRPr lang="en-US" sz="1200" spc="-50" dirty="0">
              <a:solidFill>
                <a:schemeClr val="bg1"/>
              </a:solidFill>
              <a:latin typeface="Helvetica Light" panose="020B0403020202020204" pitchFamily="34" charset="0"/>
              <a:cs typeface="Calibri" panose="020F0502020204030204"/>
            </a:endParaRPr>
          </a:p>
        </p:txBody>
      </p:sp>
      <p:sp>
        <p:nvSpPr>
          <p:cNvPr id="11" name="TextBox 10">
            <a:extLst>
              <a:ext uri="{FF2B5EF4-FFF2-40B4-BE49-F238E27FC236}">
                <a16:creationId xmlns:a16="http://schemas.microsoft.com/office/drawing/2014/main" id="{89C03301-E58E-1E4F-B6CF-EE3D784CDFDD}"/>
              </a:ext>
            </a:extLst>
          </p:cNvPr>
          <p:cNvSpPr txBox="1"/>
          <p:nvPr/>
        </p:nvSpPr>
        <p:spPr>
          <a:xfrm>
            <a:off x="1184158" y="2951043"/>
            <a:ext cx="7760657" cy="22569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6500" b="1" spc="-300" dirty="0" smtClean="0">
                <a:solidFill>
                  <a:schemeClr val="bg1"/>
                </a:solidFill>
                <a:latin typeface="Helvetica"/>
              </a:rPr>
              <a:t>AEM Project Setup</a:t>
            </a:r>
          </a:p>
          <a:p>
            <a:pPr>
              <a:lnSpc>
                <a:spcPts val="5560"/>
              </a:lnSpc>
            </a:pPr>
            <a:r>
              <a:rPr lang="es-CO" sz="6500" b="1" spc="-300" dirty="0" smtClean="0">
                <a:solidFill>
                  <a:schemeClr val="bg1"/>
                </a:solidFill>
                <a:latin typeface="Helvetica"/>
              </a:rPr>
              <a:t>And </a:t>
            </a:r>
            <a:r>
              <a:rPr lang="en-US" sz="6500" b="1" spc="-300" dirty="0" smtClean="0">
                <a:solidFill>
                  <a:schemeClr val="accent2"/>
                </a:solidFill>
                <a:latin typeface="Helvetica"/>
              </a:rPr>
              <a:t>Component Creation</a:t>
            </a:r>
            <a:endParaRPr lang="en-US" sz="6500" b="1" spc="-300" dirty="0">
              <a:solidFill>
                <a:schemeClr val="accent2"/>
              </a:solidFill>
              <a:latin typeface="Helvetica"/>
            </a:endParaRPr>
          </a:p>
        </p:txBody>
      </p:sp>
    </p:spTree>
    <p:extLst>
      <p:ext uri="{BB962C8B-B14F-4D97-AF65-F5344CB8AC3E}">
        <p14:creationId xmlns:p14="http://schemas.microsoft.com/office/powerpoint/2010/main" val="2008928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44525" y="2185253"/>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smtClean="0">
                <a:solidFill>
                  <a:schemeClr val="bg1"/>
                </a:solidFill>
                <a:latin typeface="Helvetica"/>
              </a:rPr>
              <a:t>Requirements</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295713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4"/>
          <a:stretch>
            <a:fillRect/>
          </a:stretch>
        </p:blipFill>
        <p:spPr>
          <a:xfrm>
            <a:off x="237075" y="246261"/>
            <a:ext cx="718156" cy="233617"/>
          </a:xfrm>
          <a:prstGeom prst="rect">
            <a:avLst/>
          </a:prstGeom>
        </p:spPr>
      </p:pic>
      <p:sp>
        <p:nvSpPr>
          <p:cNvPr id="2" name="TextBox 1"/>
          <p:cNvSpPr txBox="1"/>
          <p:nvPr/>
        </p:nvSpPr>
        <p:spPr>
          <a:xfrm>
            <a:off x="4251960" y="3284220"/>
            <a:ext cx="6941820" cy="1631216"/>
          </a:xfrm>
          <a:prstGeom prst="rect">
            <a:avLst/>
          </a:prstGeom>
          <a:noFill/>
        </p:spPr>
        <p:txBody>
          <a:bodyPr wrap="square" rtlCol="0">
            <a:spAutoFit/>
          </a:bodyPr>
          <a:lstStyle/>
          <a:p>
            <a:pPr marL="285750" indent="-285750">
              <a:buFont typeface="Arial" panose="020B0604020202020204" pitchFamily="34" charset="0"/>
              <a:buChar char="•"/>
            </a:pPr>
            <a:r>
              <a:rPr lang="es-CO" sz="2000" b="1" dirty="0" smtClean="0">
                <a:solidFill>
                  <a:schemeClr val="bg1"/>
                </a:solidFill>
                <a:latin typeface="Helvetica" panose="020B0604020202020204" pitchFamily="34" charset="0"/>
                <a:cs typeface="Helvetica" panose="020B0604020202020204" pitchFamily="34" charset="0"/>
              </a:rPr>
              <a:t>Java 1.8</a:t>
            </a:r>
          </a:p>
          <a:p>
            <a:pPr marL="285750" indent="-285750">
              <a:buFont typeface="Arial" panose="020B0604020202020204" pitchFamily="34" charset="0"/>
              <a:buChar char="•"/>
            </a:pPr>
            <a:r>
              <a:rPr lang="es-CO" sz="2000" b="1" dirty="0" smtClean="0">
                <a:solidFill>
                  <a:schemeClr val="bg1"/>
                </a:solidFill>
                <a:latin typeface="Helvetica" panose="020B0604020202020204" pitchFamily="34" charset="0"/>
                <a:cs typeface="Helvetica" panose="020B0604020202020204" pitchFamily="34" charset="0"/>
              </a:rPr>
              <a:t>Apache </a:t>
            </a:r>
            <a:r>
              <a:rPr lang="es-CO" sz="2000" b="1" dirty="0" err="1" smtClean="0">
                <a:solidFill>
                  <a:schemeClr val="bg1"/>
                </a:solidFill>
                <a:latin typeface="Helvetica" panose="020B0604020202020204" pitchFamily="34" charset="0"/>
                <a:cs typeface="Helvetica" panose="020B0604020202020204" pitchFamily="34" charset="0"/>
              </a:rPr>
              <a:t>Maven</a:t>
            </a:r>
            <a:r>
              <a:rPr lang="es-CO" sz="2000" b="1" dirty="0" smtClean="0">
                <a:solidFill>
                  <a:schemeClr val="bg1"/>
                </a:solidFill>
                <a:latin typeface="Helvetica" panose="020B0604020202020204" pitchFamily="34" charset="0"/>
                <a:cs typeface="Helvetica" panose="020B0604020202020204" pitchFamily="34" charset="0"/>
              </a:rPr>
              <a:t> (3.39 </a:t>
            </a:r>
            <a:r>
              <a:rPr lang="es-CO" sz="2000" b="1" dirty="0" err="1" smtClean="0">
                <a:solidFill>
                  <a:schemeClr val="bg1"/>
                </a:solidFill>
                <a:latin typeface="Helvetica" panose="020B0604020202020204" pitchFamily="34" charset="0"/>
                <a:cs typeface="Helvetica" panose="020B0604020202020204" pitchFamily="34" charset="0"/>
              </a:rPr>
              <a:t>or</a:t>
            </a:r>
            <a:r>
              <a:rPr lang="es-CO" sz="2000" b="1" dirty="0" smtClean="0">
                <a:solidFill>
                  <a:schemeClr val="bg1"/>
                </a:solidFill>
                <a:latin typeface="Helvetica" panose="020B0604020202020204" pitchFamily="34" charset="0"/>
                <a:cs typeface="Helvetica" panose="020B0604020202020204" pitchFamily="34" charset="0"/>
              </a:rPr>
              <a:t> </a:t>
            </a:r>
            <a:r>
              <a:rPr lang="es-CO" sz="2000" b="1" dirty="0" err="1" smtClean="0">
                <a:solidFill>
                  <a:schemeClr val="bg1"/>
                </a:solidFill>
                <a:latin typeface="Helvetica" panose="020B0604020202020204" pitchFamily="34" charset="0"/>
                <a:cs typeface="Helvetica" panose="020B0604020202020204" pitchFamily="34" charset="0"/>
              </a:rPr>
              <a:t>newer</a:t>
            </a:r>
            <a:r>
              <a:rPr lang="es-CO" sz="2000" b="1" dirty="0" smtClean="0">
                <a:solidFill>
                  <a:schemeClr val="bg1"/>
                </a:solidFill>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es-CO" sz="2000" b="1" dirty="0" smtClean="0">
                <a:solidFill>
                  <a:schemeClr val="bg1"/>
                </a:solidFill>
                <a:latin typeface="Helvetica" panose="020B0604020202020204" pitchFamily="34" charset="0"/>
                <a:cs typeface="Helvetica" panose="020B0604020202020204" pitchFamily="34" charset="0"/>
              </a:rPr>
              <a:t>AEM 6.3 </a:t>
            </a:r>
            <a:r>
              <a:rPr lang="es-CO" sz="2000" b="1" dirty="0" err="1" smtClean="0">
                <a:solidFill>
                  <a:schemeClr val="bg1"/>
                </a:solidFill>
                <a:latin typeface="Helvetica" panose="020B0604020202020204" pitchFamily="34" charset="0"/>
                <a:cs typeface="Helvetica" panose="020B0604020202020204" pitchFamily="34" charset="0"/>
              </a:rPr>
              <a:t>or</a:t>
            </a:r>
            <a:r>
              <a:rPr lang="es-CO" sz="2000" b="1" dirty="0" smtClean="0">
                <a:solidFill>
                  <a:schemeClr val="bg1"/>
                </a:solidFill>
                <a:latin typeface="Helvetica" panose="020B0604020202020204" pitchFamily="34" charset="0"/>
                <a:cs typeface="Helvetica" panose="020B0604020202020204" pitchFamily="34" charset="0"/>
              </a:rPr>
              <a:t> 6.4</a:t>
            </a:r>
          </a:p>
          <a:p>
            <a:pPr marL="285750" indent="-285750">
              <a:buFont typeface="Arial" panose="020B0604020202020204" pitchFamily="34" charset="0"/>
              <a:buChar char="•"/>
            </a:pPr>
            <a:r>
              <a:rPr lang="es-CO" sz="2000" b="1" dirty="0" smtClean="0">
                <a:solidFill>
                  <a:schemeClr val="bg1"/>
                </a:solidFill>
                <a:latin typeface="Helvetica" panose="020B0604020202020204" pitchFamily="34" charset="0"/>
                <a:cs typeface="Helvetica" panose="020B0604020202020204" pitchFamily="34" charset="0"/>
              </a:rPr>
              <a:t>IDE</a:t>
            </a:r>
          </a:p>
          <a:p>
            <a:pPr marL="285750" indent="-285750">
              <a:buFont typeface="Arial" panose="020B0604020202020204" pitchFamily="34" charset="0"/>
              <a:buChar char="•"/>
            </a:pPr>
            <a:r>
              <a:rPr lang="es-CO" sz="2000" b="1" dirty="0" smtClean="0">
                <a:solidFill>
                  <a:schemeClr val="bg1"/>
                </a:solidFill>
                <a:latin typeface="Helvetica" panose="020B0604020202020204" pitchFamily="34" charset="0"/>
                <a:cs typeface="Helvetica" panose="020B0604020202020204" pitchFamily="34" charset="0"/>
              </a:rPr>
              <a:t>AEM </a:t>
            </a:r>
            <a:r>
              <a:rPr lang="en-US" sz="2000" b="1" dirty="0" smtClean="0">
                <a:solidFill>
                  <a:schemeClr val="bg1"/>
                </a:solidFill>
                <a:latin typeface="Helvetica" panose="020B0604020202020204" pitchFamily="34" charset="0"/>
                <a:cs typeface="Helvetica" panose="020B0604020202020204" pitchFamily="34" charset="0"/>
              </a:rPr>
              <a:t>integration</a:t>
            </a:r>
            <a:r>
              <a:rPr lang="es-CO" sz="2000" b="1" dirty="0" smtClean="0">
                <a:solidFill>
                  <a:schemeClr val="bg1"/>
                </a:solidFill>
                <a:latin typeface="Helvetica" panose="020B0604020202020204" pitchFamily="34" charset="0"/>
                <a:cs typeface="Helvetica" panose="020B0604020202020204" pitchFamily="34" charset="0"/>
              </a:rPr>
              <a:t> </a:t>
            </a:r>
            <a:r>
              <a:rPr lang="es-CO" sz="2000" b="1" dirty="0" err="1" smtClean="0">
                <a:solidFill>
                  <a:schemeClr val="bg1"/>
                </a:solidFill>
                <a:latin typeface="Helvetica" panose="020B0604020202020204" pitchFamily="34" charset="0"/>
                <a:cs typeface="Helvetica" panose="020B0604020202020204" pitchFamily="34" charset="0"/>
              </a:rPr>
              <a:t>tool</a:t>
            </a:r>
            <a:r>
              <a:rPr lang="es-CO" sz="2000" b="1" dirty="0" smtClean="0">
                <a:solidFill>
                  <a:schemeClr val="bg1"/>
                </a:solidFill>
                <a:latin typeface="Helvetica" panose="020B0604020202020204" pitchFamily="34" charset="0"/>
                <a:cs typeface="Helvetica" panose="020B0604020202020204" pitchFamily="34" charset="0"/>
              </a:rPr>
              <a:t> </a:t>
            </a:r>
            <a:r>
              <a:rPr lang="es-CO" sz="2000" b="1" dirty="0" err="1" smtClean="0">
                <a:solidFill>
                  <a:schemeClr val="bg1"/>
                </a:solidFill>
                <a:latin typeface="Helvetica" panose="020B0604020202020204" pitchFamily="34" charset="0"/>
                <a:cs typeface="Helvetica" panose="020B0604020202020204" pitchFamily="34" charset="0"/>
              </a:rPr>
              <a:t>with</a:t>
            </a:r>
            <a:r>
              <a:rPr lang="es-CO" sz="2000" b="1" dirty="0" smtClean="0">
                <a:solidFill>
                  <a:schemeClr val="bg1"/>
                </a:solidFill>
                <a:latin typeface="Helvetica" panose="020B0604020202020204" pitchFamily="34" charset="0"/>
                <a:cs typeface="Helvetica" panose="020B0604020202020204" pitchFamily="34" charset="0"/>
              </a:rPr>
              <a:t> IDE (</a:t>
            </a:r>
            <a:r>
              <a:rPr lang="es-CO" sz="2000" b="1" dirty="0" err="1" smtClean="0">
                <a:solidFill>
                  <a:schemeClr val="bg1"/>
                </a:solidFill>
                <a:latin typeface="Helvetica" panose="020B0604020202020204" pitchFamily="34" charset="0"/>
                <a:cs typeface="Helvetica" panose="020B0604020202020204" pitchFamily="34" charset="0"/>
              </a:rPr>
              <a:t>optional</a:t>
            </a:r>
            <a:r>
              <a:rPr lang="es-CO" sz="2000" b="1" dirty="0" smtClean="0">
                <a:solidFill>
                  <a:schemeClr val="bg1"/>
                </a:solidFill>
                <a:latin typeface="Helvetica" panose="020B0604020202020204" pitchFamily="34" charset="0"/>
                <a:cs typeface="Helvetica" panose="020B0604020202020204" pitchFamily="34" charset="0"/>
              </a:rPr>
              <a:t>)</a:t>
            </a:r>
            <a:endParaRPr lang="en-US" sz="20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70964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ndoor&#10;&#10;Description automatically generated">
            <a:extLst>
              <a:ext uri="{FF2B5EF4-FFF2-40B4-BE49-F238E27FC236}">
                <a16:creationId xmlns:a16="http://schemas.microsoft.com/office/drawing/2014/main" id="{88701C19-AA4A-584A-B061-F777CC67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a:extLst>
              <a:ext uri="{FF2B5EF4-FFF2-40B4-BE49-F238E27FC236}">
                <a16:creationId xmlns:a16="http://schemas.microsoft.com/office/drawing/2014/main" id="{8861D612-B972-CB41-82AB-DE3122AC3C1E}"/>
              </a:ext>
            </a:extLst>
          </p:cNvPr>
          <p:cNvSpPr/>
          <p:nvPr/>
        </p:nvSpPr>
        <p:spPr>
          <a:xfrm>
            <a:off x="1705493" y="5025671"/>
            <a:ext cx="329473" cy="124158"/>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sp>
        <p:nvSpPr>
          <p:cNvPr id="14" name="TextBox 13">
            <a:extLst>
              <a:ext uri="{FF2B5EF4-FFF2-40B4-BE49-F238E27FC236}">
                <a16:creationId xmlns:a16="http://schemas.microsoft.com/office/drawing/2014/main" id="{2CC7D956-09CD-474F-BF1A-66238BD5601D}"/>
              </a:ext>
            </a:extLst>
          </p:cNvPr>
          <p:cNvSpPr txBox="1"/>
          <p:nvPr/>
        </p:nvSpPr>
        <p:spPr>
          <a:xfrm>
            <a:off x="1615963" y="2932790"/>
            <a:ext cx="7760657" cy="209288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0" b="1" spc="-300" dirty="0" smtClean="0">
                <a:solidFill>
                  <a:srgbClr val="E84D2D"/>
                </a:solidFill>
                <a:latin typeface="Helvetica"/>
              </a:rPr>
              <a:t>Project Setup</a:t>
            </a:r>
          </a:p>
          <a:p>
            <a:r>
              <a:rPr lang="es-CO" sz="6500" b="1" spc="-300" dirty="0" smtClean="0">
                <a:solidFill>
                  <a:schemeClr val="tx1">
                    <a:lumMod val="50000"/>
                    <a:lumOff val="50000"/>
                  </a:schemeClr>
                </a:solidFill>
                <a:latin typeface="Helvetica"/>
                <a:cs typeface="Calibri" panose="020F0502020204030204"/>
              </a:rPr>
              <a:t>And </a:t>
            </a:r>
            <a:r>
              <a:rPr lang="en-US" sz="6500" b="1" spc="-300" dirty="0" smtClean="0">
                <a:solidFill>
                  <a:schemeClr val="tx1">
                    <a:lumMod val="50000"/>
                    <a:lumOff val="50000"/>
                  </a:schemeClr>
                </a:solidFill>
                <a:latin typeface="Helvetica"/>
                <a:cs typeface="Calibri" panose="020F0502020204030204"/>
              </a:rPr>
              <a:t>Structure</a:t>
            </a:r>
            <a:endParaRPr lang="en-US" sz="6500" spc="-300" dirty="0">
              <a:solidFill>
                <a:schemeClr val="tx1">
                  <a:lumMod val="50000"/>
                  <a:lumOff val="50000"/>
                </a:schemeClr>
              </a:solidFill>
              <a:cs typeface="Calibri" panose="020F0502020204030204"/>
            </a:endParaRPr>
          </a:p>
        </p:txBody>
      </p:sp>
      <p:pic>
        <p:nvPicPr>
          <p:cNvPr id="18" name="Picture 17">
            <a:extLst>
              <a:ext uri="{FF2B5EF4-FFF2-40B4-BE49-F238E27FC236}">
                <a16:creationId xmlns:a16="http://schemas.microsoft.com/office/drawing/2014/main" id="{86A1BE9D-A949-9242-A3D7-A49BDA9B2C1F}"/>
              </a:ext>
            </a:extLst>
          </p:cNvPr>
          <p:cNvPicPr>
            <a:picLocks noChangeAspect="1"/>
          </p:cNvPicPr>
          <p:nvPr/>
        </p:nvPicPr>
        <p:blipFill>
          <a:blip r:embed="rId3"/>
          <a:stretch>
            <a:fillRect/>
          </a:stretch>
        </p:blipFill>
        <p:spPr>
          <a:xfrm>
            <a:off x="-362697" y="-589430"/>
            <a:ext cx="1917700" cy="1905000"/>
          </a:xfrm>
          <a:prstGeom prst="rect">
            <a:avLst/>
          </a:prstGeom>
        </p:spPr>
      </p:pic>
    </p:spTree>
    <p:extLst>
      <p:ext uri="{BB962C8B-B14F-4D97-AF65-F5344CB8AC3E}">
        <p14:creationId xmlns:p14="http://schemas.microsoft.com/office/powerpoint/2010/main" val="1127791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2144071" y="2413842"/>
            <a:ext cx="525779" cy="100818"/>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1255320" y="1891904"/>
            <a:ext cx="4840679" cy="5219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3060"/>
              </a:lnSpc>
            </a:pPr>
            <a:r>
              <a:rPr lang="en-US" sz="4000" b="1" spc="-150" dirty="0" smtClean="0">
                <a:solidFill>
                  <a:schemeClr val="bg2">
                    <a:lumMod val="25000"/>
                  </a:schemeClr>
                </a:solidFill>
                <a:latin typeface="Helvetica"/>
              </a:rPr>
              <a:t>Project Setup</a:t>
            </a:r>
            <a:endParaRPr lang="en-US" sz="4000" spc="-150" dirty="0">
              <a:solidFill>
                <a:schemeClr val="bg2">
                  <a:lumMod val="25000"/>
                </a:schemeClr>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144071" y="3165374"/>
            <a:ext cx="7903858" cy="21698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620"/>
              </a:lnSpc>
              <a:spcBef>
                <a:spcPts val="1800"/>
              </a:spcBef>
              <a:spcAft>
                <a:spcPts val="600"/>
              </a:spcAft>
            </a:pPr>
            <a:r>
              <a:rPr lang="en-US" sz="1100" spc="-30" dirty="0" smtClean="0">
                <a:solidFill>
                  <a:schemeClr val="bg2">
                    <a:lumMod val="25000"/>
                  </a:schemeClr>
                </a:solidFill>
                <a:latin typeface="Helvetica" pitchFamily="2" charset="0"/>
                <a:cs typeface="Calibri" panose="020F0502020204030204"/>
              </a:rPr>
              <a:t>For create a new AEM project use a Maven Archetype like the Maven archetype 15. Just write on a console:</a:t>
            </a:r>
          </a:p>
          <a:p>
            <a:pPr algn="just">
              <a:lnSpc>
                <a:spcPts val="1620"/>
              </a:lnSpc>
              <a:spcBef>
                <a:spcPts val="1800"/>
              </a:spcBef>
              <a:spcAft>
                <a:spcPts val="600"/>
              </a:spcAft>
            </a:pPr>
            <a:endParaRPr lang="en-US" sz="1100" spc="-30" dirty="0" smtClean="0">
              <a:solidFill>
                <a:schemeClr val="bg2">
                  <a:lumMod val="25000"/>
                </a:schemeClr>
              </a:solidFill>
              <a:latin typeface="Helvetica" pitchFamily="2" charset="0"/>
              <a:cs typeface="Calibri" panose="020F0502020204030204"/>
            </a:endParaRPr>
          </a:p>
          <a:p>
            <a:r>
              <a:rPr lang="en-US" sz="1100" b="1" dirty="0" err="1">
                <a:latin typeface="Century Gothic" panose="020B0502020202020204" pitchFamily="34" charset="0"/>
              </a:rPr>
              <a:t>mvn</a:t>
            </a:r>
            <a:r>
              <a:rPr lang="en-US" sz="1100" b="1" dirty="0">
                <a:latin typeface="Century Gothic" panose="020B0502020202020204" pitchFamily="34" charset="0"/>
              </a:rPr>
              <a:t> org.apache.maven.plugins:maven-archetype-plugin:2.4:generate \</a:t>
            </a:r>
          </a:p>
          <a:p>
            <a:r>
              <a:rPr lang="en-US" sz="1100" b="1" dirty="0">
                <a:latin typeface="Century Gothic" panose="020B0502020202020204" pitchFamily="34" charset="0"/>
              </a:rPr>
              <a:t>-</a:t>
            </a:r>
            <a:r>
              <a:rPr lang="en-US" sz="1100" b="1" dirty="0" err="1">
                <a:latin typeface="Century Gothic" panose="020B0502020202020204" pitchFamily="34" charset="0"/>
              </a:rPr>
              <a:t>DarchetypeGroupId</a:t>
            </a:r>
            <a:r>
              <a:rPr lang="en-US" sz="1100" b="1" dirty="0">
                <a:latin typeface="Century Gothic" panose="020B0502020202020204" pitchFamily="34" charset="0"/>
              </a:rPr>
              <a:t>=</a:t>
            </a:r>
            <a:r>
              <a:rPr lang="en-US" sz="1100" b="1" dirty="0" err="1">
                <a:latin typeface="Century Gothic" panose="020B0502020202020204" pitchFamily="34" charset="0"/>
              </a:rPr>
              <a:t>com.adobe.granite.archetypes</a:t>
            </a:r>
            <a:r>
              <a:rPr lang="en-US" sz="1100" b="1" dirty="0">
                <a:latin typeface="Century Gothic" panose="020B0502020202020204" pitchFamily="34" charset="0"/>
              </a:rPr>
              <a:t> \</a:t>
            </a:r>
          </a:p>
          <a:p>
            <a:r>
              <a:rPr lang="en-US" sz="1100" b="1" dirty="0">
                <a:latin typeface="Century Gothic" panose="020B0502020202020204" pitchFamily="34" charset="0"/>
              </a:rPr>
              <a:t>-</a:t>
            </a:r>
            <a:r>
              <a:rPr lang="en-US" sz="1100" b="1" dirty="0" err="1">
                <a:latin typeface="Century Gothic" panose="020B0502020202020204" pitchFamily="34" charset="0"/>
              </a:rPr>
              <a:t>DarchetypeArtifactId</a:t>
            </a:r>
            <a:r>
              <a:rPr lang="en-US" sz="1100" b="1" dirty="0">
                <a:latin typeface="Century Gothic" panose="020B0502020202020204" pitchFamily="34" charset="0"/>
              </a:rPr>
              <a:t>=</a:t>
            </a:r>
            <a:r>
              <a:rPr lang="en-US" sz="1100" b="1" dirty="0" err="1">
                <a:latin typeface="Century Gothic" panose="020B0502020202020204" pitchFamily="34" charset="0"/>
              </a:rPr>
              <a:t>aem</a:t>
            </a:r>
            <a:r>
              <a:rPr lang="en-US" sz="1100" b="1" dirty="0">
                <a:latin typeface="Century Gothic" panose="020B0502020202020204" pitchFamily="34" charset="0"/>
              </a:rPr>
              <a:t>-project-archetype \</a:t>
            </a:r>
          </a:p>
          <a:p>
            <a:r>
              <a:rPr lang="en-US" sz="1100" b="1" dirty="0">
                <a:latin typeface="Century Gothic" panose="020B0502020202020204" pitchFamily="34" charset="0"/>
              </a:rPr>
              <a:t>-</a:t>
            </a:r>
            <a:r>
              <a:rPr lang="en-US" sz="1100" b="1" dirty="0" err="1">
                <a:latin typeface="Century Gothic" panose="020B0502020202020204" pitchFamily="34" charset="0"/>
              </a:rPr>
              <a:t>DarchetypeVersion</a:t>
            </a:r>
            <a:r>
              <a:rPr lang="en-US" sz="1100" b="1" dirty="0">
                <a:latin typeface="Century Gothic" panose="020B0502020202020204" pitchFamily="34" charset="0"/>
              </a:rPr>
              <a:t>=15 \</a:t>
            </a:r>
          </a:p>
          <a:p>
            <a:r>
              <a:rPr lang="en-US" sz="1100" b="1" dirty="0">
                <a:latin typeface="Century Gothic" panose="020B0502020202020204" pitchFamily="34" charset="0"/>
              </a:rPr>
              <a:t>-</a:t>
            </a:r>
            <a:r>
              <a:rPr lang="en-US" sz="1100" b="1" dirty="0" err="1">
                <a:latin typeface="Century Gothic" panose="020B0502020202020204" pitchFamily="34" charset="0"/>
              </a:rPr>
              <a:t>DarchetypeCatalog</a:t>
            </a:r>
            <a:r>
              <a:rPr lang="en-US" sz="1100" b="1" dirty="0">
                <a:latin typeface="Century Gothic" panose="020B0502020202020204" pitchFamily="34" charset="0"/>
              </a:rPr>
              <a:t>=https://repo.adobe.com/nexus/content/groups/public/</a:t>
            </a:r>
          </a:p>
          <a:p>
            <a:pPr algn="just">
              <a:lnSpc>
                <a:spcPts val="1620"/>
              </a:lnSpc>
              <a:spcBef>
                <a:spcPts val="1800"/>
              </a:spcBef>
              <a:spcAft>
                <a:spcPts val="600"/>
              </a:spcAft>
            </a:pPr>
            <a:endParaRPr lang="en-US" sz="1100" spc="-30" dirty="0">
              <a:solidFill>
                <a:schemeClr val="bg2">
                  <a:lumMod val="25000"/>
                </a:schemeClr>
              </a:solidFill>
              <a:latin typeface="Helvetica" pitchFamily="2" charset="0"/>
              <a:cs typeface="Calibri" panose="020F0502020204030204"/>
            </a:endParaRPr>
          </a:p>
        </p:txBody>
      </p:sp>
    </p:spTree>
    <p:extLst>
      <p:ext uri="{BB962C8B-B14F-4D97-AF65-F5344CB8AC3E}">
        <p14:creationId xmlns:p14="http://schemas.microsoft.com/office/powerpoint/2010/main" val="42715735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5260" y="1498450"/>
            <a:ext cx="7032067" cy="5701479"/>
            <a:chOff x="2101597" y="588975"/>
            <a:chExt cx="4994398" cy="3886016"/>
          </a:xfrm>
        </p:grpSpPr>
        <p:pic>
          <p:nvPicPr>
            <p:cNvPr id="5" name="Picture 4"/>
            <p:cNvPicPr>
              <a:picLocks noChangeAspect="1"/>
            </p:cNvPicPr>
            <p:nvPr/>
          </p:nvPicPr>
          <p:blipFill>
            <a:blip r:embed="rId2"/>
            <a:stretch>
              <a:fillRect/>
            </a:stretch>
          </p:blipFill>
          <p:spPr>
            <a:xfrm>
              <a:off x="2101597" y="588975"/>
              <a:ext cx="4994398" cy="3886016"/>
            </a:xfrm>
            <a:prstGeom prst="rect">
              <a:avLst/>
            </a:prstGeom>
          </p:spPr>
        </p:pic>
        <p:sp>
          <p:nvSpPr>
            <p:cNvPr id="6" name="Rectangle 5"/>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AutoShape 294"/>
          <p:cNvSpPr>
            <a:spLocks/>
          </p:cNvSpPr>
          <p:nvPr/>
        </p:nvSpPr>
        <p:spPr bwMode="auto">
          <a:xfrm>
            <a:off x="7354922" y="3211318"/>
            <a:ext cx="259317" cy="224742"/>
          </a:xfrm>
          <a:custGeom>
            <a:avLst/>
            <a:gdLst>
              <a:gd name="T0" fmla="*/ 205130705 w 21600"/>
              <a:gd name="T1" fmla="*/ 0 h 21600"/>
              <a:gd name="T2" fmla="*/ 4196040 w 21600"/>
              <a:gd name="T3" fmla="*/ 0 h 21600"/>
              <a:gd name="T4" fmla="*/ 0 w 21600"/>
              <a:gd name="T5" fmla="*/ 2706042 h 21600"/>
              <a:gd name="T6" fmla="*/ 0 w 21600"/>
              <a:gd name="T7" fmla="*/ 98631558 h 21600"/>
              <a:gd name="T8" fmla="*/ 4196040 w 21600"/>
              <a:gd name="T9" fmla="*/ 101337600 h 21600"/>
              <a:gd name="T10" fmla="*/ 86231370 w 21600"/>
              <a:gd name="T11" fmla="*/ 101337600 h 21600"/>
              <a:gd name="T12" fmla="*/ 86231370 w 21600"/>
              <a:gd name="T13" fmla="*/ 109139706 h 21600"/>
              <a:gd name="T14" fmla="*/ 67876450 w 21600"/>
              <a:gd name="T15" fmla="*/ 116646190 h 21600"/>
              <a:gd name="T16" fmla="*/ 68534834 w 21600"/>
              <a:gd name="T17" fmla="*/ 118095222 h 21600"/>
              <a:gd name="T18" fmla="*/ 141479535 w 21600"/>
              <a:gd name="T19" fmla="*/ 118095222 h 21600"/>
              <a:gd name="T20" fmla="*/ 142119316 w 21600"/>
              <a:gd name="T21" fmla="*/ 116662751 h 21600"/>
              <a:gd name="T22" fmla="*/ 123211640 w 21600"/>
              <a:gd name="T23" fmla="*/ 109041214 h 21600"/>
              <a:gd name="T24" fmla="*/ 123211640 w 21600"/>
              <a:gd name="T25" fmla="*/ 101337600 h 21600"/>
              <a:gd name="T26" fmla="*/ 205130705 w 21600"/>
              <a:gd name="T27" fmla="*/ 101337600 h 21600"/>
              <a:gd name="T28" fmla="*/ 209326746 w 21600"/>
              <a:gd name="T29" fmla="*/ 98631558 h 21600"/>
              <a:gd name="T30" fmla="*/ 209326746 w 21600"/>
              <a:gd name="T31" fmla="*/ 2706042 h 21600"/>
              <a:gd name="T32" fmla="*/ 205130705 w 21600"/>
              <a:gd name="T33" fmla="*/ 0 h 21600"/>
              <a:gd name="T34" fmla="*/ 191863622 w 21600"/>
              <a:gd name="T35" fmla="*/ 74230652 h 21600"/>
              <a:gd name="T36" fmla="*/ 187667581 w 21600"/>
              <a:gd name="T37" fmla="*/ 76936771 h 21600"/>
              <a:gd name="T38" fmla="*/ 21659164 w 21600"/>
              <a:gd name="T39" fmla="*/ 76936771 h 21600"/>
              <a:gd name="T40" fmla="*/ 17463124 w 21600"/>
              <a:gd name="T41" fmla="*/ 74230652 h 21600"/>
              <a:gd name="T42" fmla="*/ 17463124 w 21600"/>
              <a:gd name="T43" fmla="*/ 13968987 h 21600"/>
              <a:gd name="T44" fmla="*/ 21659164 w 21600"/>
              <a:gd name="T45" fmla="*/ 11262945 h 21600"/>
              <a:gd name="T46" fmla="*/ 187667581 w 21600"/>
              <a:gd name="T47" fmla="*/ 11262945 h 21600"/>
              <a:gd name="T48" fmla="*/ 191863622 w 21600"/>
              <a:gd name="T49" fmla="*/ 13968987 h 21600"/>
              <a:gd name="T50" fmla="*/ 191863622 w 21600"/>
              <a:gd name="T51" fmla="*/ 74230652 h 21600"/>
              <a:gd name="T52" fmla="*/ 191863622 w 21600"/>
              <a:gd name="T53" fmla="*/ 74230652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600">
                <a:moveTo>
                  <a:pt x="21167" y="0"/>
                </a:moveTo>
                <a:lnTo>
                  <a:pt x="433" y="0"/>
                </a:lnTo>
                <a:cubicBezTo>
                  <a:pt x="195" y="0"/>
                  <a:pt x="0" y="223"/>
                  <a:pt x="0" y="495"/>
                </a:cubicBezTo>
                <a:lnTo>
                  <a:pt x="0" y="18040"/>
                </a:lnTo>
                <a:cubicBezTo>
                  <a:pt x="0" y="18312"/>
                  <a:pt x="195" y="18535"/>
                  <a:pt x="433" y="18535"/>
                </a:cubicBezTo>
                <a:lnTo>
                  <a:pt x="8898" y="18535"/>
                </a:lnTo>
                <a:lnTo>
                  <a:pt x="8898" y="19962"/>
                </a:lnTo>
                <a:lnTo>
                  <a:pt x="7004" y="21335"/>
                </a:lnTo>
                <a:cubicBezTo>
                  <a:pt x="6803" y="21481"/>
                  <a:pt x="6834" y="21600"/>
                  <a:pt x="7072" y="21600"/>
                </a:cubicBezTo>
                <a:lnTo>
                  <a:pt x="14599" y="21600"/>
                </a:lnTo>
                <a:cubicBezTo>
                  <a:pt x="14837" y="21600"/>
                  <a:pt x="14867" y="21482"/>
                  <a:pt x="14665" y="21338"/>
                </a:cubicBezTo>
                <a:lnTo>
                  <a:pt x="12714" y="19944"/>
                </a:lnTo>
                <a:lnTo>
                  <a:pt x="12714" y="18535"/>
                </a:lnTo>
                <a:lnTo>
                  <a:pt x="21167" y="18535"/>
                </a:lnTo>
                <a:cubicBezTo>
                  <a:pt x="21405" y="18535"/>
                  <a:pt x="21600" y="18312"/>
                  <a:pt x="21600" y="18040"/>
                </a:cubicBezTo>
                <a:lnTo>
                  <a:pt x="21600" y="495"/>
                </a:lnTo>
                <a:cubicBezTo>
                  <a:pt x="21600" y="223"/>
                  <a:pt x="21405" y="0"/>
                  <a:pt x="21167" y="0"/>
                </a:cubicBezTo>
                <a:close/>
                <a:moveTo>
                  <a:pt x="19798" y="13577"/>
                </a:moveTo>
                <a:cubicBezTo>
                  <a:pt x="19798" y="13849"/>
                  <a:pt x="19603" y="14072"/>
                  <a:pt x="19365" y="14072"/>
                </a:cubicBezTo>
                <a:lnTo>
                  <a:pt x="2235" y="14072"/>
                </a:lnTo>
                <a:cubicBezTo>
                  <a:pt x="1997" y="14072"/>
                  <a:pt x="1802" y="13849"/>
                  <a:pt x="1802" y="13577"/>
                </a:cubicBezTo>
                <a:lnTo>
                  <a:pt x="1802" y="2555"/>
                </a:lnTo>
                <a:cubicBezTo>
                  <a:pt x="1802" y="2283"/>
                  <a:pt x="1997" y="2060"/>
                  <a:pt x="2235" y="2060"/>
                </a:cubicBezTo>
                <a:lnTo>
                  <a:pt x="19365" y="2060"/>
                </a:lnTo>
                <a:cubicBezTo>
                  <a:pt x="19603" y="2060"/>
                  <a:pt x="19798" y="2283"/>
                  <a:pt x="19798" y="2555"/>
                </a:cubicBezTo>
                <a:lnTo>
                  <a:pt x="19798" y="13577"/>
                </a:lnTo>
                <a:close/>
                <a:moveTo>
                  <a:pt x="19798" y="13577"/>
                </a:moveTo>
              </a:path>
            </a:pathLst>
          </a:custGeom>
          <a:solidFill>
            <a:srgbClr val="FFFFFF"/>
          </a:solidFill>
          <a:ln>
            <a:noFill/>
          </a:ln>
          <a:effectLst/>
        </p:spPr>
        <p:txBody>
          <a:bodyPr lIns="0" tIns="0" rIns="0" bIns="0"/>
          <a:lstStyle/>
          <a:p>
            <a:endParaRPr lang="en-US" sz="2400"/>
          </a:p>
        </p:txBody>
      </p:sp>
      <p:grpSp>
        <p:nvGrpSpPr>
          <p:cNvPr id="22" name="Group 109"/>
          <p:cNvGrpSpPr>
            <a:grpSpLocks/>
          </p:cNvGrpSpPr>
          <p:nvPr/>
        </p:nvGrpSpPr>
        <p:grpSpPr bwMode="auto">
          <a:xfrm>
            <a:off x="7345954" y="4076528"/>
            <a:ext cx="286303" cy="286303"/>
            <a:chOff x="0" y="0"/>
            <a:chExt cx="576" cy="576"/>
          </a:xfrm>
          <a:solidFill>
            <a:srgbClr val="FFFFFF"/>
          </a:solidFill>
          <a:effectLst/>
        </p:grpSpPr>
        <p:sp>
          <p:nvSpPr>
            <p:cNvPr id="23" name="AutoShape 90"/>
            <p:cNvSpPr>
              <a:spLocks/>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moveTo>
                    <a:pt x="16109" y="80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24" name="AutoShape 91"/>
            <p:cNvSpPr>
              <a:spLocks/>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25" name="AutoShape 92"/>
            <p:cNvSpPr>
              <a:spLocks/>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26" name="AutoShape 93"/>
            <p:cNvSpPr>
              <a:spLocks/>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27" name="AutoShape 94"/>
            <p:cNvSpPr>
              <a:spLocks/>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28" name="AutoShape 95"/>
            <p:cNvSpPr>
              <a:spLocks/>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29" name="AutoShape 96"/>
            <p:cNvSpPr>
              <a:spLocks/>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0" name="AutoShape 97"/>
            <p:cNvSpPr>
              <a:spLocks/>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1" name="AutoShape 98"/>
            <p:cNvSpPr>
              <a:spLocks/>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2" name="AutoShape 99"/>
            <p:cNvSpPr>
              <a:spLocks/>
            </p:cNvSpPr>
            <p:nvPr/>
          </p:nvSpPr>
          <p:spPr bwMode="auto">
            <a:xfrm>
              <a:off x="320" y="232"/>
              <a:ext cx="166" cy="223"/>
            </a:xfrm>
            <a:custGeom>
              <a:avLst/>
              <a:gdLst>
                <a:gd name="T0" fmla="*/ 0 w 21517"/>
                <a:gd name="T1" fmla="*/ 0 h 21336"/>
                <a:gd name="T2" fmla="*/ 0 w 21517"/>
                <a:gd name="T3" fmla="*/ 0 h 21336"/>
                <a:gd name="T4" fmla="*/ 0 w 21517"/>
                <a:gd name="T5" fmla="*/ 0 h 21336"/>
                <a:gd name="T6" fmla="*/ 0 w 21517"/>
                <a:gd name="T7" fmla="*/ 0 h 21336"/>
                <a:gd name="T8" fmla="*/ 0 w 21517"/>
                <a:gd name="T9" fmla="*/ 0 h 21336"/>
                <a:gd name="T10" fmla="*/ 0 w 21517"/>
                <a:gd name="T11" fmla="*/ 0 h 21336"/>
                <a:gd name="T12" fmla="*/ 0 w 21517"/>
                <a:gd name="T13" fmla="*/ 0 h 21336"/>
                <a:gd name="T14" fmla="*/ 0 w 21517"/>
                <a:gd name="T15" fmla="*/ 0 h 21336"/>
                <a:gd name="T16" fmla="*/ 0 w 21517"/>
                <a:gd name="T17" fmla="*/ 0 h 21336"/>
                <a:gd name="T18" fmla="*/ 0 w 21517"/>
                <a:gd name="T19" fmla="*/ 0 h 21336"/>
                <a:gd name="T20" fmla="*/ 0 w 21517"/>
                <a:gd name="T21" fmla="*/ 0 h 21336"/>
                <a:gd name="T22" fmla="*/ 0 w 21517"/>
                <a:gd name="T23" fmla="*/ 0 h 21336"/>
                <a:gd name="T24" fmla="*/ 0 w 21517"/>
                <a:gd name="T25" fmla="*/ 0 h 21336"/>
                <a:gd name="T26" fmla="*/ 0 w 21517"/>
                <a:gd name="T27" fmla="*/ 0 h 21336"/>
                <a:gd name="T28" fmla="*/ 0 w 21517"/>
                <a:gd name="T29" fmla="*/ 0 h 21336"/>
                <a:gd name="T30" fmla="*/ 0 w 21517"/>
                <a:gd name="T31" fmla="*/ 0 h 21336"/>
                <a:gd name="T32" fmla="*/ 0 w 21517"/>
                <a:gd name="T33" fmla="*/ 0 h 21336"/>
                <a:gd name="T34" fmla="*/ 0 w 21517"/>
                <a:gd name="T35" fmla="*/ 0 h 21336"/>
                <a:gd name="T36" fmla="*/ 0 w 21517"/>
                <a:gd name="T37" fmla="*/ 0 h 21336"/>
                <a:gd name="T38" fmla="*/ 0 w 21517"/>
                <a:gd name="T39" fmla="*/ 0 h 21336"/>
                <a:gd name="T40" fmla="*/ 0 w 21517"/>
                <a:gd name="T41" fmla="*/ 0 h 21336"/>
                <a:gd name="T42" fmla="*/ 0 w 21517"/>
                <a:gd name="T43" fmla="*/ 0 h 21336"/>
                <a:gd name="T44" fmla="*/ 0 w 21517"/>
                <a:gd name="T45" fmla="*/ 0 h 21336"/>
                <a:gd name="T46" fmla="*/ 0 w 21517"/>
                <a:gd name="T47" fmla="*/ 0 h 21336"/>
                <a:gd name="T48" fmla="*/ 0 w 21517"/>
                <a:gd name="T49" fmla="*/ 0 h 21336"/>
                <a:gd name="T50" fmla="*/ 0 w 21517"/>
                <a:gd name="T51" fmla="*/ 0 h 21336"/>
                <a:gd name="T52" fmla="*/ 0 w 21517"/>
                <a:gd name="T53" fmla="*/ 0 h 21336"/>
                <a:gd name="T54" fmla="*/ 0 w 21517"/>
                <a:gd name="T55" fmla="*/ 0 h 21336"/>
                <a:gd name="T56" fmla="*/ 0 w 21517"/>
                <a:gd name="T57" fmla="*/ 0 h 21336"/>
                <a:gd name="T58" fmla="*/ 0 w 21517"/>
                <a:gd name="T59" fmla="*/ 0 h 21336"/>
                <a:gd name="T60" fmla="*/ 0 w 21517"/>
                <a:gd name="T61" fmla="*/ 0 h 21336"/>
                <a:gd name="T62" fmla="*/ 0 w 21517"/>
                <a:gd name="T63" fmla="*/ 0 h 21336"/>
                <a:gd name="T64" fmla="*/ 0 w 21517"/>
                <a:gd name="T65" fmla="*/ 0 h 21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517" h="21336">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moveTo>
                    <a:pt x="19567" y="793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3" name="AutoShape 100"/>
            <p:cNvSpPr>
              <a:spLocks/>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4" name="AutoShape 101"/>
            <p:cNvSpPr>
              <a:spLocks/>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5" name="AutoShape 102"/>
            <p:cNvSpPr>
              <a:spLocks/>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6" name="AutoShape 103"/>
            <p:cNvSpPr>
              <a:spLocks/>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7" name="AutoShape 104"/>
            <p:cNvSpPr>
              <a:spLocks/>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8" name="AutoShape 105"/>
            <p:cNvSpPr>
              <a:spLocks/>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39" name="AutoShape 106"/>
            <p:cNvSpPr>
              <a:spLocks/>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40" name="AutoShape 107"/>
            <p:cNvSpPr>
              <a:spLocks/>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sp>
          <p:nvSpPr>
            <p:cNvPr id="41" name="AutoShape 108"/>
            <p:cNvSpPr>
              <a:spLocks/>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a:p>
          </p:txBody>
        </p:sp>
      </p:grpSp>
      <p:pic>
        <p:nvPicPr>
          <p:cNvPr id="42" name="Picture 41">
            <a:extLst>
              <a:ext uri="{FF2B5EF4-FFF2-40B4-BE49-F238E27FC236}">
                <a16:creationId xmlns:a16="http://schemas.microsoft.com/office/drawing/2014/main" id="{2DED608B-2A14-924A-B7CC-05BEDE679B90}"/>
              </a:ext>
            </a:extLst>
          </p:cNvPr>
          <p:cNvPicPr>
            <a:picLocks noChangeAspect="1"/>
          </p:cNvPicPr>
          <p:nvPr/>
        </p:nvPicPr>
        <p:blipFill>
          <a:blip r:embed="rId3"/>
          <a:stretch>
            <a:fillRect/>
          </a:stretch>
        </p:blipFill>
        <p:spPr>
          <a:xfrm>
            <a:off x="-362697" y="-589430"/>
            <a:ext cx="1917700" cy="1905000"/>
          </a:xfrm>
          <a:prstGeom prst="rect">
            <a:avLst/>
          </a:prstGeom>
        </p:spPr>
      </p:pic>
      <p:sp>
        <p:nvSpPr>
          <p:cNvPr id="47" name="TextBox 46">
            <a:extLst>
              <a:ext uri="{FF2B5EF4-FFF2-40B4-BE49-F238E27FC236}">
                <a16:creationId xmlns:a16="http://schemas.microsoft.com/office/drawing/2014/main" id="{F97DB880-6AF2-9640-A19F-D2B24BEB21DA}"/>
              </a:ext>
            </a:extLst>
          </p:cNvPr>
          <p:cNvSpPr txBox="1"/>
          <p:nvPr/>
        </p:nvSpPr>
        <p:spPr>
          <a:xfrm>
            <a:off x="1006858" y="1285060"/>
            <a:ext cx="5089142" cy="5411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260"/>
              </a:lnSpc>
            </a:pPr>
            <a:r>
              <a:rPr lang="en-US" sz="4000" b="1" spc="-150" dirty="0" smtClean="0">
                <a:solidFill>
                  <a:schemeClr val="bg2">
                    <a:lumMod val="25000"/>
                  </a:schemeClr>
                </a:solidFill>
                <a:latin typeface="Helvetica"/>
              </a:rPr>
              <a:t>Project Structure</a:t>
            </a:r>
            <a:endParaRPr lang="en-US" sz="4000" spc="-150" dirty="0">
              <a:solidFill>
                <a:schemeClr val="bg2">
                  <a:lumMod val="25000"/>
                </a:schemeClr>
              </a:solidFill>
              <a:cs typeface="Calibri" panose="020F0502020204030204"/>
            </a:endParaRPr>
          </a:p>
        </p:txBody>
      </p:sp>
      <p:sp>
        <p:nvSpPr>
          <p:cNvPr id="48" name="Rectangle">
            <a:extLst>
              <a:ext uri="{FF2B5EF4-FFF2-40B4-BE49-F238E27FC236}">
                <a16:creationId xmlns:a16="http://schemas.microsoft.com/office/drawing/2014/main" id="{41CBB268-0F1F-C54D-BEA8-6DB5F2093578}"/>
              </a:ext>
            </a:extLst>
          </p:cNvPr>
          <p:cNvSpPr/>
          <p:nvPr/>
        </p:nvSpPr>
        <p:spPr>
          <a:xfrm>
            <a:off x="1087299" y="1840753"/>
            <a:ext cx="467703"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sp>
        <p:nvSpPr>
          <p:cNvPr id="51" name="TextBox 50">
            <a:extLst>
              <a:ext uri="{FF2B5EF4-FFF2-40B4-BE49-F238E27FC236}">
                <a16:creationId xmlns:a16="http://schemas.microsoft.com/office/drawing/2014/main" id="{EA183EBB-73D7-294F-BE1D-B54EC01D6C9C}"/>
              </a:ext>
            </a:extLst>
          </p:cNvPr>
          <p:cNvSpPr txBox="1"/>
          <p:nvPr/>
        </p:nvSpPr>
        <p:spPr>
          <a:xfrm>
            <a:off x="7866880" y="1520827"/>
            <a:ext cx="2855231" cy="4493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latin typeface="Helvetica" panose="020B0604020202020204" pitchFamily="34" charset="0"/>
                <a:cs typeface="Helvetica" panose="020B0604020202020204" pitchFamily="34" charset="0"/>
              </a:rPr>
              <a:t>Parent POM</a:t>
            </a:r>
            <a:r>
              <a:rPr lang="en-US" sz="1100" dirty="0">
                <a:latin typeface="Helvetica" panose="020B0604020202020204" pitchFamily="34" charset="0"/>
                <a:cs typeface="Helvetica" panose="020B0604020202020204" pitchFamily="34" charset="0"/>
              </a:rPr>
              <a:t> - deploys maven modules and manages dependency </a:t>
            </a:r>
            <a:r>
              <a:rPr lang="en-US" sz="1100" dirty="0" smtClean="0">
                <a:latin typeface="Helvetica" panose="020B0604020202020204" pitchFamily="34" charset="0"/>
                <a:cs typeface="Helvetica" panose="020B0604020202020204" pitchFamily="34" charset="0"/>
              </a:rPr>
              <a:t>versions</a:t>
            </a:r>
          </a:p>
          <a:p>
            <a:endParaRPr lang="en-US" sz="1100" dirty="0">
              <a:latin typeface="Helvetica" panose="020B0604020202020204" pitchFamily="34" charset="0"/>
              <a:cs typeface="Helvetica" panose="020B0604020202020204" pitchFamily="34" charset="0"/>
            </a:endParaRPr>
          </a:p>
          <a:p>
            <a:r>
              <a:rPr lang="en-US" sz="1100" b="1" dirty="0">
                <a:latin typeface="Helvetica" panose="020B0604020202020204" pitchFamily="34" charset="0"/>
                <a:cs typeface="Helvetica" panose="020B0604020202020204" pitchFamily="34" charset="0"/>
              </a:rPr>
              <a:t>core</a:t>
            </a:r>
            <a:r>
              <a:rPr lang="en-US" sz="1100" dirty="0">
                <a:latin typeface="Helvetica" panose="020B0604020202020204" pitchFamily="34" charset="0"/>
                <a:cs typeface="Helvetica" panose="020B0604020202020204" pitchFamily="34" charset="0"/>
              </a:rPr>
              <a:t> - Java bundle containing all core functionality like </a:t>
            </a:r>
            <a:r>
              <a:rPr lang="en-US" sz="1100" dirty="0" err="1">
                <a:latin typeface="Helvetica" panose="020B0604020202020204" pitchFamily="34" charset="0"/>
                <a:cs typeface="Helvetica" panose="020B0604020202020204" pitchFamily="34" charset="0"/>
              </a:rPr>
              <a:t>OSGi</a:t>
            </a:r>
            <a:r>
              <a:rPr lang="en-US" sz="1100" dirty="0">
                <a:latin typeface="Helvetica" panose="020B0604020202020204" pitchFamily="34" charset="0"/>
                <a:cs typeface="Helvetica" panose="020B0604020202020204" pitchFamily="34" charset="0"/>
              </a:rPr>
              <a:t> services, listeners or schedulers, as well as component-related Java code such as servlets or request filters</a:t>
            </a:r>
            <a:r>
              <a:rPr lang="en-US" sz="1100" dirty="0" smtClean="0">
                <a:latin typeface="Helvetica" panose="020B0604020202020204" pitchFamily="34" charset="0"/>
                <a:cs typeface="Helvetica" panose="020B0604020202020204" pitchFamily="34" charset="0"/>
              </a:rPr>
              <a:t>.</a:t>
            </a:r>
          </a:p>
          <a:p>
            <a:endParaRPr lang="en-US" sz="1100" dirty="0">
              <a:latin typeface="Helvetica" panose="020B0604020202020204" pitchFamily="34" charset="0"/>
              <a:cs typeface="Helvetica" panose="020B0604020202020204" pitchFamily="34" charset="0"/>
            </a:endParaRPr>
          </a:p>
          <a:p>
            <a:r>
              <a:rPr lang="en-US" sz="1100" b="1" dirty="0" err="1">
                <a:latin typeface="Helvetica" panose="020B0604020202020204" pitchFamily="34" charset="0"/>
                <a:cs typeface="Helvetica" panose="020B0604020202020204" pitchFamily="34" charset="0"/>
              </a:rPr>
              <a:t>ui.apps</a:t>
            </a:r>
            <a:r>
              <a:rPr lang="en-US" sz="1100" dirty="0">
                <a:latin typeface="Helvetica" panose="020B0604020202020204" pitchFamily="34" charset="0"/>
                <a:cs typeface="Helvetica" panose="020B0604020202020204" pitchFamily="34" charset="0"/>
              </a:rPr>
              <a:t> - contains the /apps parts of the project, </a:t>
            </a:r>
            <a:r>
              <a:rPr lang="en-US" sz="1100" dirty="0" err="1">
                <a:latin typeface="Helvetica" panose="020B0604020202020204" pitchFamily="34" charset="0"/>
                <a:cs typeface="Helvetica" panose="020B0604020202020204" pitchFamily="34" charset="0"/>
              </a:rPr>
              <a:t>ie</a:t>
            </a:r>
            <a:r>
              <a:rPr lang="en-US" sz="1100" dirty="0">
                <a:latin typeface="Helvetica" panose="020B0604020202020204" pitchFamily="34" charset="0"/>
                <a:cs typeface="Helvetica" panose="020B0604020202020204" pitchFamily="34" charset="0"/>
              </a:rPr>
              <a:t> JS&amp;CSS </a:t>
            </a:r>
            <a:r>
              <a:rPr lang="en-US" sz="1100" dirty="0" err="1">
                <a:latin typeface="Helvetica" panose="020B0604020202020204" pitchFamily="34" charset="0"/>
                <a:cs typeface="Helvetica" panose="020B0604020202020204" pitchFamily="34" charset="0"/>
              </a:rPr>
              <a:t>clientlibs</a:t>
            </a:r>
            <a:r>
              <a:rPr lang="en-US" sz="1100" dirty="0">
                <a:latin typeface="Helvetica" panose="020B0604020202020204" pitchFamily="34" charset="0"/>
                <a:cs typeface="Helvetica" panose="020B0604020202020204" pitchFamily="34" charset="0"/>
              </a:rPr>
              <a:t>, components, </a:t>
            </a:r>
            <a:r>
              <a:rPr lang="en-US" sz="1100" dirty="0" err="1">
                <a:latin typeface="Helvetica" panose="020B0604020202020204" pitchFamily="34" charset="0"/>
                <a:cs typeface="Helvetica" panose="020B0604020202020204" pitchFamily="34" charset="0"/>
              </a:rPr>
              <a:t>runmode</a:t>
            </a:r>
            <a:r>
              <a:rPr lang="en-US" sz="1100" dirty="0">
                <a:latin typeface="Helvetica" panose="020B0604020202020204" pitchFamily="34" charset="0"/>
                <a:cs typeface="Helvetica" panose="020B0604020202020204" pitchFamily="34" charset="0"/>
              </a:rPr>
              <a:t> specific </a:t>
            </a:r>
            <a:r>
              <a:rPr lang="en-US" sz="1100" dirty="0" err="1">
                <a:latin typeface="Helvetica" panose="020B0604020202020204" pitchFamily="34" charset="0"/>
                <a:cs typeface="Helvetica" panose="020B0604020202020204" pitchFamily="34" charset="0"/>
              </a:rPr>
              <a:t>configs</a:t>
            </a:r>
            <a:r>
              <a:rPr lang="en-US" sz="1100" dirty="0">
                <a:latin typeface="Helvetica" panose="020B0604020202020204" pitchFamily="34" charset="0"/>
                <a:cs typeface="Helvetica" panose="020B0604020202020204" pitchFamily="34" charset="0"/>
              </a:rPr>
              <a:t> as well as </a:t>
            </a:r>
            <a:r>
              <a:rPr lang="en-US" sz="1100" dirty="0" smtClean="0">
                <a:latin typeface="Helvetica" panose="020B0604020202020204" pitchFamily="34" charset="0"/>
                <a:cs typeface="Helvetica" panose="020B0604020202020204" pitchFamily="34" charset="0"/>
              </a:rPr>
              <a:t>Hobbes-tests</a:t>
            </a:r>
          </a:p>
          <a:p>
            <a:endParaRPr lang="en-US" sz="1100" dirty="0">
              <a:latin typeface="Helvetica" panose="020B0604020202020204" pitchFamily="34" charset="0"/>
              <a:cs typeface="Helvetica" panose="020B0604020202020204" pitchFamily="34" charset="0"/>
            </a:endParaRPr>
          </a:p>
          <a:p>
            <a:r>
              <a:rPr lang="en-US" sz="1100" b="1" dirty="0" err="1">
                <a:latin typeface="Helvetica" panose="020B0604020202020204" pitchFamily="34" charset="0"/>
                <a:cs typeface="Helvetica" panose="020B0604020202020204" pitchFamily="34" charset="0"/>
              </a:rPr>
              <a:t>ui.content</a:t>
            </a:r>
            <a:r>
              <a:rPr lang="en-US" sz="1100" dirty="0">
                <a:latin typeface="Helvetica" panose="020B0604020202020204" pitchFamily="34" charset="0"/>
                <a:cs typeface="Helvetica" panose="020B0604020202020204" pitchFamily="34" charset="0"/>
              </a:rPr>
              <a:t> - contains structural content and configurations (/content, /</a:t>
            </a:r>
            <a:r>
              <a:rPr lang="en-US" sz="1100" dirty="0" err="1">
                <a:latin typeface="Helvetica" panose="020B0604020202020204" pitchFamily="34" charset="0"/>
                <a:cs typeface="Helvetica" panose="020B0604020202020204" pitchFamily="34" charset="0"/>
              </a:rPr>
              <a:t>conf</a:t>
            </a:r>
            <a:r>
              <a:rPr lang="en-US" sz="1100" dirty="0" smtClean="0">
                <a:latin typeface="Helvetica" panose="020B0604020202020204" pitchFamily="34" charset="0"/>
                <a:cs typeface="Helvetica" panose="020B0604020202020204" pitchFamily="34" charset="0"/>
              </a:rPr>
              <a:t>)</a:t>
            </a:r>
          </a:p>
          <a:p>
            <a:endParaRPr lang="en-US" sz="1100" dirty="0">
              <a:latin typeface="Helvetica" panose="020B0604020202020204" pitchFamily="34" charset="0"/>
              <a:cs typeface="Helvetica" panose="020B0604020202020204" pitchFamily="34" charset="0"/>
            </a:endParaRPr>
          </a:p>
          <a:p>
            <a:r>
              <a:rPr lang="en-US" sz="1100" b="1" dirty="0" err="1">
                <a:latin typeface="Helvetica" panose="020B0604020202020204" pitchFamily="34" charset="0"/>
                <a:cs typeface="Helvetica" panose="020B0604020202020204" pitchFamily="34" charset="0"/>
              </a:rPr>
              <a:t>ui.tests</a:t>
            </a:r>
            <a:r>
              <a:rPr lang="en-US" sz="1100" dirty="0">
                <a:latin typeface="Helvetica" panose="020B0604020202020204" pitchFamily="34" charset="0"/>
                <a:cs typeface="Helvetica" panose="020B0604020202020204" pitchFamily="34" charset="0"/>
              </a:rPr>
              <a:t> - Java bundle containing JUnit tests that are executed server-side. This bundle is not to be deployed onto production</a:t>
            </a:r>
            <a:r>
              <a:rPr lang="en-US" sz="1100" dirty="0" smtClean="0">
                <a:latin typeface="Helvetica" panose="020B0604020202020204" pitchFamily="34" charset="0"/>
                <a:cs typeface="Helvetica" panose="020B0604020202020204" pitchFamily="34" charset="0"/>
              </a:rPr>
              <a:t>.</a:t>
            </a:r>
          </a:p>
          <a:p>
            <a:endParaRPr lang="en-US" sz="1100" dirty="0">
              <a:latin typeface="Helvetica" panose="020B0604020202020204" pitchFamily="34" charset="0"/>
              <a:cs typeface="Helvetica" panose="020B0604020202020204" pitchFamily="34" charset="0"/>
            </a:endParaRPr>
          </a:p>
          <a:p>
            <a:r>
              <a:rPr lang="en-US" sz="1100" b="1" dirty="0" err="1">
                <a:latin typeface="Helvetica" panose="020B0604020202020204" pitchFamily="34" charset="0"/>
                <a:cs typeface="Helvetica" panose="020B0604020202020204" pitchFamily="34" charset="0"/>
              </a:rPr>
              <a:t>ui.launcher</a:t>
            </a:r>
            <a:r>
              <a:rPr lang="en-US" sz="1100" dirty="0">
                <a:latin typeface="Helvetica" panose="020B0604020202020204" pitchFamily="34" charset="0"/>
                <a:cs typeface="Helvetica" panose="020B0604020202020204" pitchFamily="34" charset="0"/>
              </a:rPr>
              <a:t> - contains glue code that deploys the </a:t>
            </a:r>
            <a:r>
              <a:rPr lang="en-US" sz="1100" dirty="0" err="1">
                <a:latin typeface="Helvetica" panose="020B0604020202020204" pitchFamily="34" charset="0"/>
                <a:cs typeface="Helvetica" panose="020B0604020202020204" pitchFamily="34" charset="0"/>
              </a:rPr>
              <a:t>ui.tests</a:t>
            </a:r>
            <a:r>
              <a:rPr lang="en-US" sz="1100" dirty="0">
                <a:latin typeface="Helvetica" panose="020B0604020202020204" pitchFamily="34" charset="0"/>
                <a:cs typeface="Helvetica" panose="020B0604020202020204" pitchFamily="34" charset="0"/>
              </a:rPr>
              <a:t> bundle (and dependent bundles) to the server and triggers the remote JUnit execution</a:t>
            </a:r>
          </a:p>
        </p:txBody>
      </p:sp>
      <p:sp>
        <p:nvSpPr>
          <p:cNvPr id="58" name="AutoShape 152">
            <a:extLst>
              <a:ext uri="{FF2B5EF4-FFF2-40B4-BE49-F238E27FC236}">
                <a16:creationId xmlns:a16="http://schemas.microsoft.com/office/drawing/2014/main" id="{DD189408-93C8-4C4C-A4E5-992BD5D72F90}"/>
              </a:ext>
            </a:extLst>
          </p:cNvPr>
          <p:cNvSpPr>
            <a:spLocks/>
          </p:cNvSpPr>
          <p:nvPr/>
        </p:nvSpPr>
        <p:spPr bwMode="auto">
          <a:xfrm>
            <a:off x="7582516" y="5207666"/>
            <a:ext cx="274320" cy="27432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66497139 w 21600"/>
              <a:gd name="T11" fmla="*/ 74834154 h 21600"/>
              <a:gd name="T12" fmla="*/ 95172298 w 21600"/>
              <a:gd name="T13" fmla="*/ 146329007 h 21600"/>
              <a:gd name="T14" fmla="*/ 86150424 w 21600"/>
              <a:gd name="T15" fmla="*/ 150072455 h 21600"/>
              <a:gd name="T16" fmla="*/ 79989396 w 21600"/>
              <a:gd name="T17" fmla="*/ 150072455 h 21600"/>
              <a:gd name="T18" fmla="*/ 70967522 w 21600"/>
              <a:gd name="T19" fmla="*/ 146329007 h 21600"/>
              <a:gd name="T20" fmla="*/ 37383661 w 21600"/>
              <a:gd name="T21" fmla="*/ 112584627 h 21600"/>
              <a:gd name="T22" fmla="*/ 37393263 w 21600"/>
              <a:gd name="T23" fmla="*/ 105096865 h 21600"/>
              <a:gd name="T24" fmla="*/ 50610360 w 21600"/>
              <a:gd name="T25" fmla="*/ 91879759 h 21600"/>
              <a:gd name="T26" fmla="*/ 58089505 w 21600"/>
              <a:gd name="T27" fmla="*/ 91879759 h 21600"/>
              <a:gd name="T28" fmla="*/ 79547115 w 21600"/>
              <a:gd name="T29" fmla="*/ 113290530 h 21600"/>
              <a:gd name="T30" fmla="*/ 87025384 w 21600"/>
              <a:gd name="T31" fmla="*/ 113281026 h 21600"/>
              <a:gd name="T32" fmla="*/ 145848524 w 21600"/>
              <a:gd name="T33" fmla="*/ 54326075 h 21600"/>
              <a:gd name="T34" fmla="*/ 153327758 w 21600"/>
              <a:gd name="T35" fmla="*/ 54307934 h 21600"/>
              <a:gd name="T36" fmla="*/ 166478999 w 21600"/>
              <a:gd name="T37" fmla="*/ 67364522 h 21600"/>
              <a:gd name="T38" fmla="*/ 166497139 w 21600"/>
              <a:gd name="T39" fmla="*/ 74834154 h 21600"/>
              <a:gd name="T40" fmla="*/ 166497139 w 21600"/>
              <a:gd name="T41" fmla="*/ 74834154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moveTo>
                  <a:pt x="17699" y="7955"/>
                </a:moveTo>
              </a:path>
            </a:pathLst>
          </a:custGeom>
          <a:solidFill>
            <a:srgbClr val="00B0F0"/>
          </a:solidFill>
          <a:ln>
            <a:noFill/>
          </a:ln>
          <a:effectLst/>
        </p:spPr>
        <p:txBody>
          <a:bodyPr lIns="0" tIns="0" rIns="0" bIns="0"/>
          <a:lstStyle/>
          <a:p>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4402" y="3027126"/>
            <a:ext cx="4553687" cy="1914825"/>
          </a:xfrm>
          <a:prstGeom prst="rect">
            <a:avLst/>
          </a:prstGeom>
        </p:spPr>
      </p:pic>
      <p:sp>
        <p:nvSpPr>
          <p:cNvPr id="45" name="AutoShape 152">
            <a:extLst>
              <a:ext uri="{FF2B5EF4-FFF2-40B4-BE49-F238E27FC236}">
                <a16:creationId xmlns:a16="http://schemas.microsoft.com/office/drawing/2014/main" id="{DD189408-93C8-4C4C-A4E5-992BD5D72F90}"/>
              </a:ext>
            </a:extLst>
          </p:cNvPr>
          <p:cNvSpPr>
            <a:spLocks/>
          </p:cNvSpPr>
          <p:nvPr/>
        </p:nvSpPr>
        <p:spPr bwMode="auto">
          <a:xfrm>
            <a:off x="7582516" y="4418003"/>
            <a:ext cx="274320" cy="27432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66497139 w 21600"/>
              <a:gd name="T11" fmla="*/ 74834154 h 21600"/>
              <a:gd name="T12" fmla="*/ 95172298 w 21600"/>
              <a:gd name="T13" fmla="*/ 146329007 h 21600"/>
              <a:gd name="T14" fmla="*/ 86150424 w 21600"/>
              <a:gd name="T15" fmla="*/ 150072455 h 21600"/>
              <a:gd name="T16" fmla="*/ 79989396 w 21600"/>
              <a:gd name="T17" fmla="*/ 150072455 h 21600"/>
              <a:gd name="T18" fmla="*/ 70967522 w 21600"/>
              <a:gd name="T19" fmla="*/ 146329007 h 21600"/>
              <a:gd name="T20" fmla="*/ 37383661 w 21600"/>
              <a:gd name="T21" fmla="*/ 112584627 h 21600"/>
              <a:gd name="T22" fmla="*/ 37393263 w 21600"/>
              <a:gd name="T23" fmla="*/ 105096865 h 21600"/>
              <a:gd name="T24" fmla="*/ 50610360 w 21600"/>
              <a:gd name="T25" fmla="*/ 91879759 h 21600"/>
              <a:gd name="T26" fmla="*/ 58089505 w 21600"/>
              <a:gd name="T27" fmla="*/ 91879759 h 21600"/>
              <a:gd name="T28" fmla="*/ 79547115 w 21600"/>
              <a:gd name="T29" fmla="*/ 113290530 h 21600"/>
              <a:gd name="T30" fmla="*/ 87025384 w 21600"/>
              <a:gd name="T31" fmla="*/ 113281026 h 21600"/>
              <a:gd name="T32" fmla="*/ 145848524 w 21600"/>
              <a:gd name="T33" fmla="*/ 54326075 h 21600"/>
              <a:gd name="T34" fmla="*/ 153327758 w 21600"/>
              <a:gd name="T35" fmla="*/ 54307934 h 21600"/>
              <a:gd name="T36" fmla="*/ 166478999 w 21600"/>
              <a:gd name="T37" fmla="*/ 67364522 h 21600"/>
              <a:gd name="T38" fmla="*/ 166497139 w 21600"/>
              <a:gd name="T39" fmla="*/ 74834154 h 21600"/>
              <a:gd name="T40" fmla="*/ 166497139 w 21600"/>
              <a:gd name="T41" fmla="*/ 74834154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moveTo>
                  <a:pt x="17699" y="7955"/>
                </a:moveTo>
              </a:path>
            </a:pathLst>
          </a:custGeom>
          <a:solidFill>
            <a:srgbClr val="00B0F0"/>
          </a:solidFill>
          <a:ln>
            <a:noFill/>
          </a:ln>
          <a:effectLst/>
        </p:spPr>
        <p:txBody>
          <a:bodyPr lIns="0" tIns="0" rIns="0" bIns="0"/>
          <a:lstStyle/>
          <a:p>
            <a:endParaRPr lang="en-US"/>
          </a:p>
        </p:txBody>
      </p:sp>
      <p:sp>
        <p:nvSpPr>
          <p:cNvPr id="46" name="AutoShape 152">
            <a:extLst>
              <a:ext uri="{FF2B5EF4-FFF2-40B4-BE49-F238E27FC236}">
                <a16:creationId xmlns:a16="http://schemas.microsoft.com/office/drawing/2014/main" id="{DD189408-93C8-4C4C-A4E5-992BD5D72F90}"/>
              </a:ext>
            </a:extLst>
          </p:cNvPr>
          <p:cNvSpPr>
            <a:spLocks/>
          </p:cNvSpPr>
          <p:nvPr/>
        </p:nvSpPr>
        <p:spPr bwMode="auto">
          <a:xfrm>
            <a:off x="7598372" y="3889918"/>
            <a:ext cx="274320" cy="27432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66497139 w 21600"/>
              <a:gd name="T11" fmla="*/ 74834154 h 21600"/>
              <a:gd name="T12" fmla="*/ 95172298 w 21600"/>
              <a:gd name="T13" fmla="*/ 146329007 h 21600"/>
              <a:gd name="T14" fmla="*/ 86150424 w 21600"/>
              <a:gd name="T15" fmla="*/ 150072455 h 21600"/>
              <a:gd name="T16" fmla="*/ 79989396 w 21600"/>
              <a:gd name="T17" fmla="*/ 150072455 h 21600"/>
              <a:gd name="T18" fmla="*/ 70967522 w 21600"/>
              <a:gd name="T19" fmla="*/ 146329007 h 21600"/>
              <a:gd name="T20" fmla="*/ 37383661 w 21600"/>
              <a:gd name="T21" fmla="*/ 112584627 h 21600"/>
              <a:gd name="T22" fmla="*/ 37393263 w 21600"/>
              <a:gd name="T23" fmla="*/ 105096865 h 21600"/>
              <a:gd name="T24" fmla="*/ 50610360 w 21600"/>
              <a:gd name="T25" fmla="*/ 91879759 h 21600"/>
              <a:gd name="T26" fmla="*/ 58089505 w 21600"/>
              <a:gd name="T27" fmla="*/ 91879759 h 21600"/>
              <a:gd name="T28" fmla="*/ 79547115 w 21600"/>
              <a:gd name="T29" fmla="*/ 113290530 h 21600"/>
              <a:gd name="T30" fmla="*/ 87025384 w 21600"/>
              <a:gd name="T31" fmla="*/ 113281026 h 21600"/>
              <a:gd name="T32" fmla="*/ 145848524 w 21600"/>
              <a:gd name="T33" fmla="*/ 54326075 h 21600"/>
              <a:gd name="T34" fmla="*/ 153327758 w 21600"/>
              <a:gd name="T35" fmla="*/ 54307934 h 21600"/>
              <a:gd name="T36" fmla="*/ 166478999 w 21600"/>
              <a:gd name="T37" fmla="*/ 67364522 h 21600"/>
              <a:gd name="T38" fmla="*/ 166497139 w 21600"/>
              <a:gd name="T39" fmla="*/ 74834154 h 21600"/>
              <a:gd name="T40" fmla="*/ 166497139 w 21600"/>
              <a:gd name="T41" fmla="*/ 74834154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moveTo>
                  <a:pt x="17699" y="7955"/>
                </a:moveTo>
              </a:path>
            </a:pathLst>
          </a:custGeom>
          <a:solidFill>
            <a:srgbClr val="00B0F0"/>
          </a:solidFill>
          <a:ln>
            <a:noFill/>
          </a:ln>
          <a:effectLst/>
        </p:spPr>
        <p:txBody>
          <a:bodyPr lIns="0" tIns="0" rIns="0" bIns="0"/>
          <a:lstStyle/>
          <a:p>
            <a:endParaRPr lang="en-US"/>
          </a:p>
        </p:txBody>
      </p:sp>
      <p:sp>
        <p:nvSpPr>
          <p:cNvPr id="52" name="AutoShape 152">
            <a:extLst>
              <a:ext uri="{FF2B5EF4-FFF2-40B4-BE49-F238E27FC236}">
                <a16:creationId xmlns:a16="http://schemas.microsoft.com/office/drawing/2014/main" id="{DD189408-93C8-4C4C-A4E5-992BD5D72F90}"/>
              </a:ext>
            </a:extLst>
          </p:cNvPr>
          <p:cNvSpPr>
            <a:spLocks/>
          </p:cNvSpPr>
          <p:nvPr/>
        </p:nvSpPr>
        <p:spPr bwMode="auto">
          <a:xfrm>
            <a:off x="7598372" y="3049369"/>
            <a:ext cx="274320" cy="27432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66497139 w 21600"/>
              <a:gd name="T11" fmla="*/ 74834154 h 21600"/>
              <a:gd name="T12" fmla="*/ 95172298 w 21600"/>
              <a:gd name="T13" fmla="*/ 146329007 h 21600"/>
              <a:gd name="T14" fmla="*/ 86150424 w 21600"/>
              <a:gd name="T15" fmla="*/ 150072455 h 21600"/>
              <a:gd name="T16" fmla="*/ 79989396 w 21600"/>
              <a:gd name="T17" fmla="*/ 150072455 h 21600"/>
              <a:gd name="T18" fmla="*/ 70967522 w 21600"/>
              <a:gd name="T19" fmla="*/ 146329007 h 21600"/>
              <a:gd name="T20" fmla="*/ 37383661 w 21600"/>
              <a:gd name="T21" fmla="*/ 112584627 h 21600"/>
              <a:gd name="T22" fmla="*/ 37393263 w 21600"/>
              <a:gd name="T23" fmla="*/ 105096865 h 21600"/>
              <a:gd name="T24" fmla="*/ 50610360 w 21600"/>
              <a:gd name="T25" fmla="*/ 91879759 h 21600"/>
              <a:gd name="T26" fmla="*/ 58089505 w 21600"/>
              <a:gd name="T27" fmla="*/ 91879759 h 21600"/>
              <a:gd name="T28" fmla="*/ 79547115 w 21600"/>
              <a:gd name="T29" fmla="*/ 113290530 h 21600"/>
              <a:gd name="T30" fmla="*/ 87025384 w 21600"/>
              <a:gd name="T31" fmla="*/ 113281026 h 21600"/>
              <a:gd name="T32" fmla="*/ 145848524 w 21600"/>
              <a:gd name="T33" fmla="*/ 54326075 h 21600"/>
              <a:gd name="T34" fmla="*/ 153327758 w 21600"/>
              <a:gd name="T35" fmla="*/ 54307934 h 21600"/>
              <a:gd name="T36" fmla="*/ 166478999 w 21600"/>
              <a:gd name="T37" fmla="*/ 67364522 h 21600"/>
              <a:gd name="T38" fmla="*/ 166497139 w 21600"/>
              <a:gd name="T39" fmla="*/ 74834154 h 21600"/>
              <a:gd name="T40" fmla="*/ 166497139 w 21600"/>
              <a:gd name="T41" fmla="*/ 74834154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moveTo>
                  <a:pt x="17699" y="7955"/>
                </a:moveTo>
              </a:path>
            </a:pathLst>
          </a:custGeom>
          <a:solidFill>
            <a:srgbClr val="00B0F0"/>
          </a:solidFill>
          <a:ln>
            <a:noFill/>
          </a:ln>
          <a:effectLst/>
        </p:spPr>
        <p:txBody>
          <a:bodyPr lIns="0" tIns="0" rIns="0" bIns="0"/>
          <a:lstStyle/>
          <a:p>
            <a:endParaRPr lang="en-US"/>
          </a:p>
        </p:txBody>
      </p:sp>
      <p:sp>
        <p:nvSpPr>
          <p:cNvPr id="53" name="AutoShape 152">
            <a:extLst>
              <a:ext uri="{FF2B5EF4-FFF2-40B4-BE49-F238E27FC236}">
                <a16:creationId xmlns:a16="http://schemas.microsoft.com/office/drawing/2014/main" id="{DD189408-93C8-4C4C-A4E5-992BD5D72F90}"/>
              </a:ext>
            </a:extLst>
          </p:cNvPr>
          <p:cNvSpPr>
            <a:spLocks/>
          </p:cNvSpPr>
          <p:nvPr/>
        </p:nvSpPr>
        <p:spPr bwMode="auto">
          <a:xfrm>
            <a:off x="7590886" y="2067374"/>
            <a:ext cx="274320" cy="27432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66497139 w 21600"/>
              <a:gd name="T11" fmla="*/ 74834154 h 21600"/>
              <a:gd name="T12" fmla="*/ 95172298 w 21600"/>
              <a:gd name="T13" fmla="*/ 146329007 h 21600"/>
              <a:gd name="T14" fmla="*/ 86150424 w 21600"/>
              <a:gd name="T15" fmla="*/ 150072455 h 21600"/>
              <a:gd name="T16" fmla="*/ 79989396 w 21600"/>
              <a:gd name="T17" fmla="*/ 150072455 h 21600"/>
              <a:gd name="T18" fmla="*/ 70967522 w 21600"/>
              <a:gd name="T19" fmla="*/ 146329007 h 21600"/>
              <a:gd name="T20" fmla="*/ 37383661 w 21600"/>
              <a:gd name="T21" fmla="*/ 112584627 h 21600"/>
              <a:gd name="T22" fmla="*/ 37393263 w 21600"/>
              <a:gd name="T23" fmla="*/ 105096865 h 21600"/>
              <a:gd name="T24" fmla="*/ 50610360 w 21600"/>
              <a:gd name="T25" fmla="*/ 91879759 h 21600"/>
              <a:gd name="T26" fmla="*/ 58089505 w 21600"/>
              <a:gd name="T27" fmla="*/ 91879759 h 21600"/>
              <a:gd name="T28" fmla="*/ 79547115 w 21600"/>
              <a:gd name="T29" fmla="*/ 113290530 h 21600"/>
              <a:gd name="T30" fmla="*/ 87025384 w 21600"/>
              <a:gd name="T31" fmla="*/ 113281026 h 21600"/>
              <a:gd name="T32" fmla="*/ 145848524 w 21600"/>
              <a:gd name="T33" fmla="*/ 54326075 h 21600"/>
              <a:gd name="T34" fmla="*/ 153327758 w 21600"/>
              <a:gd name="T35" fmla="*/ 54307934 h 21600"/>
              <a:gd name="T36" fmla="*/ 166478999 w 21600"/>
              <a:gd name="T37" fmla="*/ 67364522 h 21600"/>
              <a:gd name="T38" fmla="*/ 166497139 w 21600"/>
              <a:gd name="T39" fmla="*/ 74834154 h 21600"/>
              <a:gd name="T40" fmla="*/ 166497139 w 21600"/>
              <a:gd name="T41" fmla="*/ 74834154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moveTo>
                  <a:pt x="17699" y="7955"/>
                </a:moveTo>
              </a:path>
            </a:pathLst>
          </a:custGeom>
          <a:solidFill>
            <a:srgbClr val="00B0F0"/>
          </a:solidFill>
          <a:ln>
            <a:noFill/>
          </a:ln>
          <a:effectLst/>
        </p:spPr>
        <p:txBody>
          <a:bodyPr lIns="0" tIns="0" rIns="0" bIns="0"/>
          <a:lstStyle/>
          <a:p>
            <a:endParaRPr lang="en-US"/>
          </a:p>
        </p:txBody>
      </p:sp>
      <p:sp>
        <p:nvSpPr>
          <p:cNvPr id="60" name="AutoShape 152">
            <a:extLst>
              <a:ext uri="{FF2B5EF4-FFF2-40B4-BE49-F238E27FC236}">
                <a16:creationId xmlns:a16="http://schemas.microsoft.com/office/drawing/2014/main" id="{DD189408-93C8-4C4C-A4E5-992BD5D72F90}"/>
              </a:ext>
            </a:extLst>
          </p:cNvPr>
          <p:cNvSpPr>
            <a:spLocks/>
          </p:cNvSpPr>
          <p:nvPr/>
        </p:nvSpPr>
        <p:spPr bwMode="auto">
          <a:xfrm>
            <a:off x="7582516" y="1495402"/>
            <a:ext cx="274320" cy="27432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66497139 w 21600"/>
              <a:gd name="T11" fmla="*/ 74834154 h 21600"/>
              <a:gd name="T12" fmla="*/ 95172298 w 21600"/>
              <a:gd name="T13" fmla="*/ 146329007 h 21600"/>
              <a:gd name="T14" fmla="*/ 86150424 w 21600"/>
              <a:gd name="T15" fmla="*/ 150072455 h 21600"/>
              <a:gd name="T16" fmla="*/ 79989396 w 21600"/>
              <a:gd name="T17" fmla="*/ 150072455 h 21600"/>
              <a:gd name="T18" fmla="*/ 70967522 w 21600"/>
              <a:gd name="T19" fmla="*/ 146329007 h 21600"/>
              <a:gd name="T20" fmla="*/ 37383661 w 21600"/>
              <a:gd name="T21" fmla="*/ 112584627 h 21600"/>
              <a:gd name="T22" fmla="*/ 37393263 w 21600"/>
              <a:gd name="T23" fmla="*/ 105096865 h 21600"/>
              <a:gd name="T24" fmla="*/ 50610360 w 21600"/>
              <a:gd name="T25" fmla="*/ 91879759 h 21600"/>
              <a:gd name="T26" fmla="*/ 58089505 w 21600"/>
              <a:gd name="T27" fmla="*/ 91879759 h 21600"/>
              <a:gd name="T28" fmla="*/ 79547115 w 21600"/>
              <a:gd name="T29" fmla="*/ 113290530 h 21600"/>
              <a:gd name="T30" fmla="*/ 87025384 w 21600"/>
              <a:gd name="T31" fmla="*/ 113281026 h 21600"/>
              <a:gd name="T32" fmla="*/ 145848524 w 21600"/>
              <a:gd name="T33" fmla="*/ 54326075 h 21600"/>
              <a:gd name="T34" fmla="*/ 153327758 w 21600"/>
              <a:gd name="T35" fmla="*/ 54307934 h 21600"/>
              <a:gd name="T36" fmla="*/ 166478999 w 21600"/>
              <a:gd name="T37" fmla="*/ 67364522 h 21600"/>
              <a:gd name="T38" fmla="*/ 166497139 w 21600"/>
              <a:gd name="T39" fmla="*/ 74834154 h 21600"/>
              <a:gd name="T40" fmla="*/ 166497139 w 21600"/>
              <a:gd name="T41" fmla="*/ 74834154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moveTo>
                  <a:pt x="17699" y="7955"/>
                </a:moveTo>
              </a:path>
            </a:pathLst>
          </a:custGeom>
          <a:solidFill>
            <a:srgbClr val="00B0F0"/>
          </a:solidFill>
          <a:ln>
            <a:noFill/>
          </a:ln>
          <a:effectLst/>
        </p:spPr>
        <p:txBody>
          <a:bodyPr lIns="0" tIns="0" rIns="0" bIns="0"/>
          <a:lstStyle/>
          <a:p>
            <a:endParaRPr lang="en-US"/>
          </a:p>
        </p:txBody>
      </p:sp>
    </p:spTree>
    <p:extLst>
      <p:ext uri="{BB962C8B-B14F-4D97-AF65-F5344CB8AC3E}">
        <p14:creationId xmlns:p14="http://schemas.microsoft.com/office/powerpoint/2010/main" val="13475576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2182170" y="1865516"/>
            <a:ext cx="553409" cy="1004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1846891" y="1375638"/>
            <a:ext cx="6855149" cy="48987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3060"/>
              </a:lnSpc>
            </a:pPr>
            <a:r>
              <a:rPr lang="en-US" sz="4000" b="1" spc="-150" dirty="0" smtClean="0">
                <a:solidFill>
                  <a:schemeClr val="bg2">
                    <a:lumMod val="25000"/>
                  </a:schemeClr>
                </a:solidFill>
                <a:latin typeface="Helvetica"/>
              </a:rPr>
              <a:t>Build and deploy the project</a:t>
            </a:r>
            <a:endParaRPr lang="en-US" sz="4000" spc="-150" dirty="0">
              <a:solidFill>
                <a:schemeClr val="bg2">
                  <a:lumMod val="25000"/>
                </a:schemeClr>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144071" y="2685314"/>
            <a:ext cx="7903858" cy="241604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Aft>
                <a:spcPts val="600"/>
              </a:spcAft>
            </a:pPr>
            <a:r>
              <a:rPr lang="en-US" sz="1100" spc="-30" dirty="0" smtClean="0">
                <a:solidFill>
                  <a:schemeClr val="bg2">
                    <a:lumMod val="25000"/>
                  </a:schemeClr>
                </a:solidFill>
                <a:latin typeface="Helvetica" pitchFamily="2" charset="0"/>
                <a:cs typeface="Calibri" panose="020F0502020204030204"/>
              </a:rPr>
              <a:t>Before deploy the project is recommended compile it first, using the Maven command:</a:t>
            </a:r>
          </a:p>
          <a:p>
            <a:pPr algn="just">
              <a:spcAft>
                <a:spcPts val="600"/>
              </a:spcAft>
            </a:pPr>
            <a:endParaRPr lang="en-US" sz="1100" spc="-30" dirty="0" smtClean="0">
              <a:solidFill>
                <a:schemeClr val="bg2">
                  <a:lumMod val="25000"/>
                </a:schemeClr>
              </a:solidFill>
              <a:latin typeface="Helvetica" pitchFamily="2" charset="0"/>
              <a:cs typeface="Calibri" panose="020F0502020204030204"/>
            </a:endParaRPr>
          </a:p>
          <a:p>
            <a:pPr algn="ctr">
              <a:spcAft>
                <a:spcPts val="600"/>
              </a:spcAft>
            </a:pPr>
            <a:r>
              <a:rPr lang="en-US" sz="1100" b="1" spc="-30" dirty="0" err="1" smtClean="0">
                <a:solidFill>
                  <a:schemeClr val="bg2">
                    <a:lumMod val="25000"/>
                  </a:schemeClr>
                </a:solidFill>
                <a:latin typeface="Century Gothic" panose="020B0502020202020204" pitchFamily="34" charset="0"/>
                <a:cs typeface="Calibri" panose="020F0502020204030204"/>
              </a:rPr>
              <a:t>m</a:t>
            </a:r>
            <a:r>
              <a:rPr lang="en-US" sz="1100" b="1" spc="-30" dirty="0" err="1" smtClean="0">
                <a:solidFill>
                  <a:schemeClr val="bg2">
                    <a:lumMod val="25000"/>
                  </a:schemeClr>
                </a:solidFill>
                <a:latin typeface="Century Gothic" panose="020B0502020202020204" pitchFamily="34" charset="0"/>
                <a:cs typeface="Calibri" panose="020F0502020204030204"/>
              </a:rPr>
              <a:t>vn</a:t>
            </a:r>
            <a:r>
              <a:rPr lang="en-US" sz="1100" b="1" spc="-30" dirty="0" smtClean="0">
                <a:solidFill>
                  <a:schemeClr val="bg2">
                    <a:lumMod val="25000"/>
                  </a:schemeClr>
                </a:solidFill>
                <a:latin typeface="Century Gothic" panose="020B0502020202020204" pitchFamily="34" charset="0"/>
                <a:cs typeface="Calibri" panose="020F0502020204030204"/>
              </a:rPr>
              <a:t> compile</a:t>
            </a:r>
          </a:p>
          <a:p>
            <a:pPr algn="ctr">
              <a:spcAft>
                <a:spcPts val="600"/>
              </a:spcAft>
            </a:pPr>
            <a:endParaRPr lang="en-US" sz="1100" b="1" spc="-30" dirty="0" smtClean="0">
              <a:solidFill>
                <a:schemeClr val="bg2">
                  <a:lumMod val="25000"/>
                </a:schemeClr>
              </a:solidFill>
              <a:latin typeface="Century Gothic" panose="020B0502020202020204" pitchFamily="34" charset="0"/>
              <a:cs typeface="Calibri" panose="020F0502020204030204"/>
            </a:endParaRPr>
          </a:p>
          <a:p>
            <a:pPr algn="just">
              <a:spcAft>
                <a:spcPts val="600"/>
              </a:spcAft>
            </a:pPr>
            <a:r>
              <a:rPr lang="en-US" sz="1100" spc="-30" dirty="0" smtClean="0">
                <a:solidFill>
                  <a:schemeClr val="bg2">
                    <a:lumMod val="25000"/>
                  </a:schemeClr>
                </a:solidFill>
                <a:latin typeface="Helvetica" panose="020B0604020202020204" pitchFamily="34" charset="0"/>
                <a:cs typeface="Helvetica" panose="020B0604020202020204" pitchFamily="34" charset="0"/>
              </a:rPr>
              <a:t>After compile, we can build and deploy the project to the AEM author instance writing on console the following command:</a:t>
            </a:r>
          </a:p>
          <a:p>
            <a:pPr algn="just">
              <a:spcAft>
                <a:spcPts val="600"/>
              </a:spcAft>
            </a:pPr>
            <a:endParaRPr lang="en-US" sz="1100" spc="-30" dirty="0" smtClean="0">
              <a:solidFill>
                <a:schemeClr val="bg2">
                  <a:lumMod val="25000"/>
                </a:schemeClr>
              </a:solidFill>
              <a:latin typeface="Helvetica" panose="020B0604020202020204" pitchFamily="34" charset="0"/>
              <a:cs typeface="Helvetica" panose="020B0604020202020204" pitchFamily="34" charset="0"/>
            </a:endParaRPr>
          </a:p>
          <a:p>
            <a:pPr algn="ctr"/>
            <a:r>
              <a:rPr lang="en-US" sz="1100" b="1" dirty="0" err="1">
                <a:latin typeface="Century Gothic" panose="020B0502020202020204" pitchFamily="34" charset="0"/>
              </a:rPr>
              <a:t>mvn</a:t>
            </a:r>
            <a:r>
              <a:rPr lang="en-US" sz="1100" b="1" dirty="0">
                <a:latin typeface="Century Gothic" panose="020B0502020202020204" pitchFamily="34" charset="0"/>
              </a:rPr>
              <a:t> clean install -</a:t>
            </a:r>
            <a:r>
              <a:rPr lang="en-US" sz="1100" b="1" dirty="0" err="1">
                <a:latin typeface="Century Gothic" panose="020B0502020202020204" pitchFamily="34" charset="0"/>
              </a:rPr>
              <a:t>PautoInstallPackage</a:t>
            </a:r>
            <a:r>
              <a:rPr lang="en-US" sz="1100" b="1" dirty="0">
                <a:latin typeface="Century Gothic" panose="020B0502020202020204" pitchFamily="34" charset="0"/>
              </a:rPr>
              <a:t> </a:t>
            </a:r>
            <a:endParaRPr lang="en-US" sz="1100" b="1" dirty="0" smtClean="0">
              <a:latin typeface="Century Gothic" panose="020B0502020202020204" pitchFamily="34" charset="0"/>
            </a:endParaRPr>
          </a:p>
          <a:p>
            <a:pPr algn="just"/>
            <a:endParaRPr lang="en-US" sz="1100" spc="-30" dirty="0" smtClean="0">
              <a:solidFill>
                <a:schemeClr val="bg2">
                  <a:lumMod val="25000"/>
                </a:schemeClr>
              </a:solidFill>
              <a:latin typeface="Helvetica" panose="020B0604020202020204" pitchFamily="34" charset="0"/>
              <a:cs typeface="Helvetica" panose="020B0604020202020204" pitchFamily="34" charset="0"/>
            </a:endParaRPr>
          </a:p>
          <a:p>
            <a:pPr algn="just"/>
            <a:endParaRPr lang="en-US" sz="1100" spc="-30" dirty="0">
              <a:solidFill>
                <a:schemeClr val="bg2">
                  <a:lumMod val="25000"/>
                </a:schemeClr>
              </a:solidFill>
              <a:latin typeface="Helvetica" panose="020B0604020202020204" pitchFamily="34" charset="0"/>
              <a:cs typeface="Helvetica" panose="020B0604020202020204" pitchFamily="34" charset="0"/>
            </a:endParaRPr>
          </a:p>
          <a:p>
            <a:pPr algn="just"/>
            <a:r>
              <a:rPr lang="en-US" sz="1100" spc="-30" dirty="0" smtClean="0">
                <a:solidFill>
                  <a:schemeClr val="bg2">
                    <a:lumMod val="25000"/>
                  </a:schemeClr>
                </a:solidFill>
                <a:latin typeface="Helvetica" panose="020B0604020202020204" pitchFamily="34" charset="0"/>
                <a:cs typeface="Helvetica" panose="020B0604020202020204" pitchFamily="34" charset="0"/>
              </a:rPr>
              <a:t>Now, you can verify on the package manager (</a:t>
            </a:r>
            <a:r>
              <a:rPr lang="en-US" sz="1100" b="1" dirty="0">
                <a:latin typeface="Helvetica" panose="020B0604020202020204" pitchFamily="34" charset="0"/>
                <a:cs typeface="Helvetica" panose="020B0604020202020204" pitchFamily="34" charset="0"/>
              </a:rPr>
              <a:t>http://</a:t>
            </a:r>
            <a:r>
              <a:rPr lang="en-US" sz="1100" b="1" dirty="0" smtClean="0">
                <a:latin typeface="Helvetica" panose="020B0604020202020204" pitchFamily="34" charset="0"/>
                <a:cs typeface="Helvetica" panose="020B0604020202020204" pitchFamily="34" charset="0"/>
              </a:rPr>
              <a:t>localhost:4502/crx/packmgr</a:t>
            </a:r>
            <a:r>
              <a:rPr lang="en-US" sz="1100" spc="-30" dirty="0" smtClean="0">
                <a:solidFill>
                  <a:schemeClr val="bg2">
                    <a:lumMod val="25000"/>
                  </a:schemeClr>
                </a:solidFill>
                <a:latin typeface="Helvetica" panose="020B0604020202020204" pitchFamily="34" charset="0"/>
                <a:cs typeface="Helvetica" panose="020B0604020202020204" pitchFamily="34" charset="0"/>
              </a:rPr>
              <a:t>) that your apps and content packages are installed.</a:t>
            </a:r>
            <a:endParaRPr lang="en-US" sz="1100" spc="-30" dirty="0">
              <a:solidFill>
                <a:schemeClr val="bg2">
                  <a:lumMod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748873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533C3CB-E109-6242-ACC1-49491652C02E}"/>
              </a:ext>
            </a:extLst>
          </p:cNvPr>
          <p:cNvPicPr>
            <a:picLocks noChangeAspect="1"/>
          </p:cNvPicPr>
          <p:nvPr/>
        </p:nvPicPr>
        <p:blipFill>
          <a:blip r:embed="rId2"/>
          <a:stretch>
            <a:fillRect/>
          </a:stretch>
        </p:blipFill>
        <p:spPr>
          <a:xfrm>
            <a:off x="-362697" y="-589430"/>
            <a:ext cx="1917700" cy="1905000"/>
          </a:xfrm>
          <a:prstGeom prst="rect">
            <a:avLst/>
          </a:prstGeom>
        </p:spPr>
      </p:pic>
      <p:sp>
        <p:nvSpPr>
          <p:cNvPr id="33" name="TextBox 32">
            <a:extLst>
              <a:ext uri="{FF2B5EF4-FFF2-40B4-BE49-F238E27FC236}">
                <a16:creationId xmlns:a16="http://schemas.microsoft.com/office/drawing/2014/main" id="{9E5439DD-8605-6C4C-AEA5-AF606F8E309F}"/>
              </a:ext>
            </a:extLst>
          </p:cNvPr>
          <p:cNvSpPr txBox="1"/>
          <p:nvPr/>
        </p:nvSpPr>
        <p:spPr>
          <a:xfrm>
            <a:off x="4427220" y="910015"/>
            <a:ext cx="5089142"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spc="-150" dirty="0" smtClean="0">
                <a:solidFill>
                  <a:schemeClr val="bg2">
                    <a:lumMod val="25000"/>
                  </a:schemeClr>
                </a:solidFill>
                <a:latin typeface="Helvetica"/>
              </a:rPr>
              <a:t>Component </a:t>
            </a:r>
          </a:p>
          <a:p>
            <a:r>
              <a:rPr lang="en-US" sz="4000" b="1" spc="-150" dirty="0" smtClean="0">
                <a:solidFill>
                  <a:schemeClr val="bg2">
                    <a:lumMod val="25000"/>
                  </a:schemeClr>
                </a:solidFill>
                <a:latin typeface="Helvetica"/>
                <a:cs typeface="Calibri" panose="020F0502020204030204"/>
              </a:rPr>
              <a:t>Creation</a:t>
            </a:r>
            <a:endParaRPr lang="en-US" sz="4000" spc="-150" dirty="0">
              <a:solidFill>
                <a:schemeClr val="bg2">
                  <a:lumMod val="25000"/>
                </a:schemeClr>
              </a:solidFill>
              <a:cs typeface="Calibri" panose="020F0502020204030204"/>
            </a:endParaRPr>
          </a:p>
        </p:txBody>
      </p:sp>
      <p:sp>
        <p:nvSpPr>
          <p:cNvPr id="34" name="Rectangle">
            <a:extLst>
              <a:ext uri="{FF2B5EF4-FFF2-40B4-BE49-F238E27FC236}">
                <a16:creationId xmlns:a16="http://schemas.microsoft.com/office/drawing/2014/main" id="{68C0927E-D038-4649-9105-6D279692EA6C}"/>
              </a:ext>
            </a:extLst>
          </p:cNvPr>
          <p:cNvSpPr/>
          <p:nvPr/>
        </p:nvSpPr>
        <p:spPr>
          <a:xfrm>
            <a:off x="4564380" y="2180908"/>
            <a:ext cx="536869" cy="107288"/>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sp>
        <p:nvSpPr>
          <p:cNvPr id="8" name="TextBox 7">
            <a:extLst>
              <a:ext uri="{FF2B5EF4-FFF2-40B4-BE49-F238E27FC236}">
                <a16:creationId xmlns:a16="http://schemas.microsoft.com/office/drawing/2014/main" id="{428FA62E-D1AB-4341-82CD-1D9474E8CA54}"/>
              </a:ext>
            </a:extLst>
          </p:cNvPr>
          <p:cNvSpPr txBox="1"/>
          <p:nvPr/>
        </p:nvSpPr>
        <p:spPr>
          <a:xfrm>
            <a:off x="4427220" y="2691558"/>
            <a:ext cx="6583679"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620"/>
              </a:lnSpc>
              <a:spcBef>
                <a:spcPts val="1800"/>
              </a:spcBef>
              <a:spcAft>
                <a:spcPts val="600"/>
              </a:spcAft>
            </a:pPr>
            <a:r>
              <a:rPr lang="en-US" sz="1100" spc="-30" dirty="0" smtClean="0">
                <a:solidFill>
                  <a:schemeClr val="bg2">
                    <a:lumMod val="25000"/>
                  </a:schemeClr>
                </a:solidFill>
                <a:latin typeface="Helvetica" pitchFamily="2" charset="0"/>
                <a:cs typeface="Calibri" panose="020F0502020204030204"/>
              </a:rPr>
              <a:t>Under </a:t>
            </a:r>
            <a:r>
              <a:rPr lang="en-US" sz="1100" spc="-30" dirty="0" smtClean="0">
                <a:solidFill>
                  <a:schemeClr val="bg2">
                    <a:lumMod val="25000"/>
                  </a:schemeClr>
                </a:solidFill>
                <a:latin typeface="Helvetica" pitchFamily="2" charset="0"/>
                <a:cs typeface="Calibri" panose="020F0502020204030204"/>
              </a:rPr>
              <a:t>the </a:t>
            </a:r>
            <a:r>
              <a:rPr lang="en-US" sz="1100" spc="-30" dirty="0">
                <a:solidFill>
                  <a:schemeClr val="bg2">
                    <a:lumMod val="25000"/>
                  </a:schemeClr>
                </a:solidFill>
                <a:latin typeface="Helvetica" pitchFamily="2" charset="0"/>
                <a:cs typeface="Calibri" panose="020F0502020204030204"/>
              </a:rPr>
              <a:t>project </a:t>
            </a:r>
            <a:r>
              <a:rPr lang="en-US" sz="1100" spc="-30" dirty="0" smtClean="0">
                <a:solidFill>
                  <a:schemeClr val="bg2">
                    <a:lumMod val="25000"/>
                  </a:schemeClr>
                </a:solidFill>
                <a:latin typeface="Helvetica" pitchFamily="2" charset="0"/>
                <a:cs typeface="Calibri" panose="020F0502020204030204"/>
              </a:rPr>
              <a:t>folder </a:t>
            </a:r>
            <a:r>
              <a:rPr lang="en-US" sz="1100" b="1" spc="-30" dirty="0" err="1" smtClean="0">
                <a:solidFill>
                  <a:schemeClr val="bg2">
                    <a:lumMod val="25000"/>
                  </a:schemeClr>
                </a:solidFill>
                <a:latin typeface="Helvetica" pitchFamily="2" charset="0"/>
                <a:cs typeface="Calibri" panose="020F0502020204030204"/>
              </a:rPr>
              <a:t>ui.apps</a:t>
            </a:r>
            <a:r>
              <a:rPr lang="en-US" sz="1100" b="1" spc="-30" dirty="0" smtClean="0">
                <a:solidFill>
                  <a:schemeClr val="bg2">
                    <a:lumMod val="25000"/>
                  </a:schemeClr>
                </a:solidFill>
                <a:latin typeface="Helvetica" pitchFamily="2" charset="0"/>
                <a:cs typeface="Calibri" panose="020F0502020204030204"/>
              </a:rPr>
              <a:t>\</a:t>
            </a:r>
            <a:r>
              <a:rPr lang="en-US" sz="1100" b="1" spc="-30" dirty="0" err="1" smtClean="0">
                <a:solidFill>
                  <a:schemeClr val="bg2">
                    <a:lumMod val="25000"/>
                  </a:schemeClr>
                </a:solidFill>
                <a:latin typeface="Helvetica" pitchFamily="2" charset="0"/>
                <a:cs typeface="Calibri" panose="020F0502020204030204"/>
              </a:rPr>
              <a:t>src</a:t>
            </a:r>
            <a:r>
              <a:rPr lang="en-US" sz="1100" b="1" spc="-30" dirty="0" smtClean="0">
                <a:solidFill>
                  <a:schemeClr val="bg2">
                    <a:lumMod val="25000"/>
                  </a:schemeClr>
                </a:solidFill>
                <a:latin typeface="Helvetica" pitchFamily="2" charset="0"/>
                <a:cs typeface="Calibri" panose="020F0502020204030204"/>
              </a:rPr>
              <a:t>\main\content\</a:t>
            </a:r>
            <a:r>
              <a:rPr lang="en-US" sz="1100" b="1" spc="-30" dirty="0" err="1" smtClean="0">
                <a:solidFill>
                  <a:schemeClr val="bg2">
                    <a:lumMod val="25000"/>
                  </a:schemeClr>
                </a:solidFill>
                <a:latin typeface="Helvetica" pitchFamily="2" charset="0"/>
                <a:cs typeface="Calibri" panose="020F0502020204030204"/>
              </a:rPr>
              <a:t>jcr_root</a:t>
            </a:r>
            <a:r>
              <a:rPr lang="en-US" sz="1100" b="1" spc="-30" dirty="0" smtClean="0">
                <a:solidFill>
                  <a:schemeClr val="bg2">
                    <a:lumMod val="25000"/>
                  </a:schemeClr>
                </a:solidFill>
                <a:latin typeface="Helvetica" pitchFamily="2" charset="0"/>
                <a:cs typeface="Calibri" panose="020F0502020204030204"/>
              </a:rPr>
              <a:t>\apps\&lt;Project Name&gt;\components\content</a:t>
            </a:r>
            <a:r>
              <a:rPr lang="en-US" sz="1100" spc="-30" dirty="0">
                <a:solidFill>
                  <a:schemeClr val="bg2">
                    <a:lumMod val="25000"/>
                  </a:schemeClr>
                </a:solidFill>
                <a:latin typeface="Helvetica" pitchFamily="2" charset="0"/>
                <a:cs typeface="Calibri" panose="020F0502020204030204"/>
              </a:rPr>
              <a:t> </a:t>
            </a:r>
            <a:r>
              <a:rPr lang="en-US" sz="1100" spc="-30" dirty="0" smtClean="0">
                <a:solidFill>
                  <a:schemeClr val="bg2">
                    <a:lumMod val="25000"/>
                  </a:schemeClr>
                </a:solidFill>
                <a:latin typeface="Helvetica" pitchFamily="2" charset="0"/>
                <a:cs typeface="Calibri" panose="020F0502020204030204"/>
              </a:rPr>
              <a:t>create a new folder named &lt;Component Name&gt;</a:t>
            </a:r>
          </a:p>
          <a:p>
            <a:pPr algn="just">
              <a:lnSpc>
                <a:spcPts val="1620"/>
              </a:lnSpc>
              <a:spcBef>
                <a:spcPts val="1800"/>
              </a:spcBef>
              <a:spcAft>
                <a:spcPts val="600"/>
              </a:spcAft>
            </a:pPr>
            <a:r>
              <a:rPr lang="en-US" sz="1100" spc="-30" dirty="0" smtClean="0">
                <a:solidFill>
                  <a:schemeClr val="bg2">
                    <a:lumMod val="25000"/>
                  </a:schemeClr>
                </a:solidFill>
                <a:latin typeface="Helvetica" pitchFamily="2" charset="0"/>
                <a:cs typeface="Calibri" panose="020F0502020204030204"/>
              </a:rPr>
              <a:t>In &lt;Component Name&gt; folder add the following files:</a:t>
            </a:r>
          </a:p>
          <a:p>
            <a:pPr marL="171450" indent="-171450" algn="just">
              <a:spcBef>
                <a:spcPts val="600"/>
              </a:spcBef>
              <a:spcAft>
                <a:spcPts val="600"/>
              </a:spcAft>
              <a:buFontTx/>
              <a:buChar char="-"/>
            </a:pPr>
            <a:r>
              <a:rPr lang="en-US" sz="1100" spc="-30" dirty="0" smtClean="0">
                <a:solidFill>
                  <a:schemeClr val="bg2">
                    <a:lumMod val="25000"/>
                  </a:schemeClr>
                </a:solidFill>
                <a:latin typeface="Helvetica" pitchFamily="2" charset="0"/>
                <a:cs typeface="Calibri" panose="020F0502020204030204"/>
              </a:rPr>
              <a:t>A XML file named .</a:t>
            </a:r>
            <a:r>
              <a:rPr lang="en-US" sz="1100" b="1" spc="-30" dirty="0" smtClean="0">
                <a:solidFill>
                  <a:schemeClr val="bg2">
                    <a:lumMod val="25000"/>
                  </a:schemeClr>
                </a:solidFill>
                <a:latin typeface="Helvetica" pitchFamily="2" charset="0"/>
                <a:cs typeface="Calibri" panose="020F0502020204030204"/>
              </a:rPr>
              <a:t>content.xml</a:t>
            </a:r>
          </a:p>
          <a:p>
            <a:pPr marL="171450" indent="-171450" algn="just">
              <a:spcBef>
                <a:spcPts val="600"/>
              </a:spcBef>
              <a:spcAft>
                <a:spcPts val="600"/>
              </a:spcAft>
              <a:buFontTx/>
              <a:buChar char="-"/>
            </a:pPr>
            <a:r>
              <a:rPr lang="en-US" sz="1100" spc="-30" dirty="0" smtClean="0">
                <a:solidFill>
                  <a:schemeClr val="bg2">
                    <a:lumMod val="25000"/>
                  </a:schemeClr>
                </a:solidFill>
                <a:latin typeface="Helvetica" pitchFamily="2" charset="0"/>
                <a:cs typeface="Calibri" panose="020F0502020204030204"/>
              </a:rPr>
              <a:t>A HTML file named </a:t>
            </a:r>
            <a:r>
              <a:rPr lang="en-US" sz="1100" b="1" spc="-30" dirty="0" smtClean="0">
                <a:solidFill>
                  <a:schemeClr val="bg2">
                    <a:lumMod val="25000"/>
                  </a:schemeClr>
                </a:solidFill>
                <a:latin typeface="Helvetica" pitchFamily="2" charset="0"/>
                <a:cs typeface="Calibri" panose="020F0502020204030204"/>
              </a:rPr>
              <a:t>&lt;Component Name&gt;.html</a:t>
            </a:r>
          </a:p>
          <a:p>
            <a:pPr marL="171450" indent="-171450" algn="just">
              <a:spcBef>
                <a:spcPts val="600"/>
              </a:spcBef>
              <a:spcAft>
                <a:spcPts val="600"/>
              </a:spcAft>
              <a:buFontTx/>
              <a:buChar char="-"/>
            </a:pPr>
            <a:r>
              <a:rPr lang="en-US" sz="1100" spc="-30" dirty="0" smtClean="0">
                <a:solidFill>
                  <a:schemeClr val="bg2">
                    <a:lumMod val="25000"/>
                  </a:schemeClr>
                </a:solidFill>
                <a:latin typeface="Helvetica" pitchFamily="2" charset="0"/>
                <a:cs typeface="Calibri" panose="020F0502020204030204"/>
              </a:rPr>
              <a:t>A XML file named  </a:t>
            </a:r>
            <a:r>
              <a:rPr lang="en-US" sz="1100" b="1" spc="-30" dirty="0" smtClean="0">
                <a:solidFill>
                  <a:schemeClr val="bg2">
                    <a:lumMod val="25000"/>
                  </a:schemeClr>
                </a:solidFill>
                <a:latin typeface="Helvetica" pitchFamily="2" charset="0"/>
                <a:cs typeface="Calibri" panose="020F0502020204030204"/>
              </a:rPr>
              <a:t>_cq_dialog.xml</a:t>
            </a:r>
          </a:p>
          <a:p>
            <a:pPr marL="171450" indent="-171450" algn="just">
              <a:spcBef>
                <a:spcPts val="600"/>
              </a:spcBef>
              <a:spcAft>
                <a:spcPts val="600"/>
              </a:spcAft>
              <a:buFontTx/>
              <a:buChar char="-"/>
            </a:pPr>
            <a:endParaRPr lang="en-US" sz="1100" b="1" spc="-30" dirty="0">
              <a:solidFill>
                <a:schemeClr val="bg2">
                  <a:lumMod val="25000"/>
                </a:schemeClr>
              </a:solidFill>
              <a:latin typeface="Helvetica" pitchFamily="2" charset="0"/>
              <a:cs typeface="Calibri" panose="020F0502020204030204"/>
            </a:endParaRPr>
          </a:p>
        </p:txBody>
      </p:sp>
      <p:cxnSp>
        <p:nvCxnSpPr>
          <p:cNvPr id="9" name="Straight Connector 8">
            <a:extLst>
              <a:ext uri="{FF2B5EF4-FFF2-40B4-BE49-F238E27FC236}">
                <a16:creationId xmlns:a16="http://schemas.microsoft.com/office/drawing/2014/main" id="{DE68B065-12DC-2A42-8057-05981103B5D4}"/>
              </a:ext>
            </a:extLst>
          </p:cNvPr>
          <p:cNvCxnSpPr/>
          <p:nvPr/>
        </p:nvCxnSpPr>
        <p:spPr>
          <a:xfrm flipV="1">
            <a:off x="4564380" y="5120640"/>
            <a:ext cx="6362700" cy="3810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183957" y="3251360"/>
            <a:ext cx="2792371" cy="1188720"/>
          </a:xfrm>
          <a:prstGeom prst="rect">
            <a:avLst/>
          </a:prstGeom>
        </p:spPr>
      </p:pic>
    </p:spTree>
    <p:extLst>
      <p:ext uri="{BB962C8B-B14F-4D97-AF65-F5344CB8AC3E}">
        <p14:creationId xmlns:p14="http://schemas.microsoft.com/office/powerpoint/2010/main" val="25390690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2182170" y="1865516"/>
            <a:ext cx="553409" cy="1004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2075491" y="919311"/>
            <a:ext cx="8752529" cy="99642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3060"/>
              </a:lnSpc>
              <a:spcAft>
                <a:spcPts val="600"/>
              </a:spcAft>
            </a:pPr>
            <a:r>
              <a:rPr lang="en-US" sz="4000" b="1" spc="-150" dirty="0" smtClean="0">
                <a:solidFill>
                  <a:schemeClr val="bg2">
                    <a:lumMod val="25000"/>
                  </a:schemeClr>
                </a:solidFill>
                <a:latin typeface="Helvetica"/>
              </a:rPr>
              <a:t>Component </a:t>
            </a:r>
            <a:r>
              <a:rPr lang="en-US" sz="4000" b="1" spc="-150" dirty="0" smtClean="0">
                <a:solidFill>
                  <a:schemeClr val="accent2">
                    <a:lumMod val="75000"/>
                  </a:schemeClr>
                </a:solidFill>
                <a:latin typeface="Helvetica"/>
              </a:rPr>
              <a:t>.content.xml </a:t>
            </a:r>
          </a:p>
          <a:p>
            <a:pPr algn="just">
              <a:lnSpc>
                <a:spcPts val="3060"/>
              </a:lnSpc>
              <a:spcAft>
                <a:spcPts val="600"/>
              </a:spcAft>
            </a:pPr>
            <a:r>
              <a:rPr lang="en-US" sz="4000" b="1" spc="-150" dirty="0" smtClean="0">
                <a:solidFill>
                  <a:schemeClr val="bg2">
                    <a:lumMod val="25000"/>
                  </a:schemeClr>
                </a:solidFill>
                <a:latin typeface="Helvetica"/>
              </a:rPr>
              <a:t>file example</a:t>
            </a:r>
            <a:endParaRPr lang="en-US" sz="4000" spc="-150" dirty="0">
              <a:solidFill>
                <a:schemeClr val="bg2">
                  <a:lumMod val="25000"/>
                </a:schemeClr>
              </a:solidFill>
              <a:cs typeface="Calibri" panose="020F0502020204030204"/>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2313142" y="2666047"/>
            <a:ext cx="7820025" cy="1495425"/>
          </a:xfrm>
          <a:prstGeom prst="rect">
            <a:avLst/>
          </a:prstGeom>
        </p:spPr>
      </p:pic>
    </p:spTree>
    <p:extLst>
      <p:ext uri="{BB962C8B-B14F-4D97-AF65-F5344CB8AC3E}">
        <p14:creationId xmlns:p14="http://schemas.microsoft.com/office/powerpoint/2010/main" val="25036884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2182170" y="1865516"/>
            <a:ext cx="553409" cy="1004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2052631" y="954293"/>
            <a:ext cx="9400229" cy="99642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3060"/>
              </a:lnSpc>
              <a:spcAft>
                <a:spcPts val="600"/>
              </a:spcAft>
            </a:pPr>
            <a:r>
              <a:rPr lang="en-US" sz="4000" b="1" spc="-150" dirty="0" smtClean="0">
                <a:solidFill>
                  <a:schemeClr val="bg2">
                    <a:lumMod val="25000"/>
                  </a:schemeClr>
                </a:solidFill>
                <a:latin typeface="Helvetica"/>
              </a:rPr>
              <a:t>Component </a:t>
            </a:r>
            <a:r>
              <a:rPr lang="en-US" sz="4000" b="1" spc="-150" dirty="0" smtClean="0">
                <a:solidFill>
                  <a:schemeClr val="accent2">
                    <a:lumMod val="75000"/>
                  </a:schemeClr>
                </a:solidFill>
                <a:latin typeface="Helvetica"/>
              </a:rPr>
              <a:t>_cq_dialog</a:t>
            </a:r>
            <a:r>
              <a:rPr lang="en-US" sz="4000" b="1" spc="-150" dirty="0" smtClean="0">
                <a:solidFill>
                  <a:schemeClr val="accent2">
                    <a:lumMod val="75000"/>
                  </a:schemeClr>
                </a:solidFill>
                <a:latin typeface="Helvetica"/>
              </a:rPr>
              <a:t>.xml </a:t>
            </a:r>
          </a:p>
          <a:p>
            <a:pPr algn="just">
              <a:lnSpc>
                <a:spcPts val="3060"/>
              </a:lnSpc>
              <a:spcAft>
                <a:spcPts val="600"/>
              </a:spcAft>
            </a:pPr>
            <a:r>
              <a:rPr lang="en-US" sz="4000" b="1" spc="-150" dirty="0" smtClean="0">
                <a:solidFill>
                  <a:schemeClr val="bg2">
                    <a:lumMod val="25000"/>
                  </a:schemeClr>
                </a:solidFill>
                <a:latin typeface="Helvetica"/>
              </a:rPr>
              <a:t>file example</a:t>
            </a:r>
            <a:endParaRPr lang="en-US" sz="4000" spc="-150" dirty="0">
              <a:solidFill>
                <a:schemeClr val="bg2">
                  <a:lumMod val="25000"/>
                </a:schemeClr>
              </a:solidFill>
              <a:cs typeface="Calibri" panose="020F0502020204030204"/>
            </a:endParaRP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2151217" y="2760345"/>
            <a:ext cx="8791575" cy="1504950"/>
          </a:xfrm>
          <a:prstGeom prst="rect">
            <a:avLst/>
          </a:prstGeom>
        </p:spPr>
      </p:pic>
    </p:spTree>
    <p:extLst>
      <p:ext uri="{BB962C8B-B14F-4D97-AF65-F5344CB8AC3E}">
        <p14:creationId xmlns:p14="http://schemas.microsoft.com/office/powerpoint/2010/main" val="4248840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2182170" y="1865516"/>
            <a:ext cx="553409" cy="1004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2090257" y="946673"/>
            <a:ext cx="9042089" cy="99642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3060"/>
              </a:lnSpc>
              <a:spcAft>
                <a:spcPts val="600"/>
              </a:spcAft>
            </a:pPr>
            <a:r>
              <a:rPr lang="en-US" sz="4000" b="1" spc="-150" dirty="0" smtClean="0">
                <a:solidFill>
                  <a:schemeClr val="bg2">
                    <a:lumMod val="25000"/>
                  </a:schemeClr>
                </a:solidFill>
                <a:latin typeface="Helvetica"/>
              </a:rPr>
              <a:t>Component </a:t>
            </a:r>
            <a:r>
              <a:rPr lang="en-US" sz="4000" b="1" spc="-150" dirty="0" smtClean="0">
                <a:solidFill>
                  <a:schemeClr val="accent2">
                    <a:lumMod val="75000"/>
                  </a:schemeClr>
                </a:solidFill>
                <a:latin typeface="Helvetica"/>
              </a:rPr>
              <a:t>componentName.html </a:t>
            </a:r>
          </a:p>
          <a:p>
            <a:pPr algn="just">
              <a:lnSpc>
                <a:spcPts val="3060"/>
              </a:lnSpc>
              <a:spcAft>
                <a:spcPts val="600"/>
              </a:spcAft>
            </a:pPr>
            <a:r>
              <a:rPr lang="en-US" sz="4000" b="1" spc="-150" dirty="0" smtClean="0">
                <a:solidFill>
                  <a:schemeClr val="bg2">
                    <a:lumMod val="25000"/>
                  </a:schemeClr>
                </a:solidFill>
                <a:latin typeface="Helvetica"/>
              </a:rPr>
              <a:t>file example</a:t>
            </a:r>
            <a:endParaRPr lang="en-US" sz="4000" spc="-150" dirty="0">
              <a:solidFill>
                <a:schemeClr val="bg2">
                  <a:lumMod val="25000"/>
                </a:schemeClr>
              </a:solidFill>
              <a:cs typeface="Calibri" panose="020F0502020204030204"/>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2735579" y="3234690"/>
            <a:ext cx="6702012" cy="1280160"/>
          </a:xfrm>
          <a:prstGeom prst="rect">
            <a:avLst/>
          </a:prstGeom>
        </p:spPr>
      </p:pic>
    </p:spTree>
    <p:extLst>
      <p:ext uri="{BB962C8B-B14F-4D97-AF65-F5344CB8AC3E}">
        <p14:creationId xmlns:p14="http://schemas.microsoft.com/office/powerpoint/2010/main" val="9613049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955231" y="1003344"/>
            <a:ext cx="7760657" cy="19518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3600" b="1" spc="-150" dirty="0" smtClean="0">
                <a:solidFill>
                  <a:schemeClr val="bg1"/>
                </a:solidFill>
                <a:latin typeface="Helvetica"/>
              </a:rPr>
              <a:t>After redeploy the project, we can see the new Component in the sidekick and using it on a template</a:t>
            </a:r>
            <a:endParaRPr lang="en-US" sz="3600" spc="-150" dirty="0">
              <a:solidFill>
                <a:schemeClr val="tx1">
                  <a:lumMod val="65000"/>
                  <a:lumOff val="35000"/>
                </a:schemeClr>
              </a:solidFill>
              <a:cs typeface="Calibri" panose="020F0502020204030204"/>
            </a:endParaRPr>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pic>
        <p:nvPicPr>
          <p:cNvPr id="2" name="Picture 1"/>
          <p:cNvPicPr>
            <a:picLocks noChangeAspect="1"/>
          </p:cNvPicPr>
          <p:nvPr/>
        </p:nvPicPr>
        <p:blipFill>
          <a:blip r:embed="rId4"/>
          <a:stretch>
            <a:fillRect/>
          </a:stretch>
        </p:blipFill>
        <p:spPr>
          <a:xfrm>
            <a:off x="1186815" y="3631834"/>
            <a:ext cx="3310064" cy="2103120"/>
          </a:xfrm>
          <a:prstGeom prst="rect">
            <a:avLst/>
          </a:prstGeom>
        </p:spPr>
      </p:pic>
      <p:pic>
        <p:nvPicPr>
          <p:cNvPr id="4" name="Picture 3"/>
          <p:cNvPicPr>
            <a:picLocks noChangeAspect="1"/>
          </p:cNvPicPr>
          <p:nvPr/>
        </p:nvPicPr>
        <p:blipFill>
          <a:blip r:embed="rId5"/>
          <a:stretch>
            <a:fillRect/>
          </a:stretch>
        </p:blipFill>
        <p:spPr>
          <a:xfrm>
            <a:off x="4806044" y="4039457"/>
            <a:ext cx="6741510" cy="1287875"/>
          </a:xfrm>
          <a:prstGeom prst="rect">
            <a:avLst/>
          </a:prstGeom>
        </p:spPr>
      </p:pic>
    </p:spTree>
    <p:extLst>
      <p:ext uri="{BB962C8B-B14F-4D97-AF65-F5344CB8AC3E}">
        <p14:creationId xmlns:p14="http://schemas.microsoft.com/office/powerpoint/2010/main" val="1271656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9B1C5-0D3D-C34D-A66B-8F39C6DC5F5E}"/>
              </a:ext>
            </a:extLst>
          </p:cNvPr>
          <p:cNvPicPr>
            <a:picLocks noChangeAspect="1"/>
          </p:cNvPicPr>
          <p:nvPr/>
        </p:nvPicPr>
        <p:blipFill>
          <a:blip r:embed="rId2"/>
          <a:stretch>
            <a:fillRect/>
          </a:stretch>
        </p:blipFill>
        <p:spPr>
          <a:xfrm>
            <a:off x="1" y="0"/>
            <a:ext cx="12192000" cy="6858000"/>
          </a:xfrm>
          <a:prstGeom prst="rect">
            <a:avLst/>
          </a:prstGeom>
        </p:spPr>
      </p:pic>
      <p:sp>
        <p:nvSpPr>
          <p:cNvPr id="2" name="TextBox 1">
            <a:extLst>
              <a:ext uri="{FF2B5EF4-FFF2-40B4-BE49-F238E27FC236}">
                <a16:creationId xmlns:a16="http://schemas.microsoft.com/office/drawing/2014/main" id="{54EECB82-6D59-4798-A3CB-EBC4FF233A40}"/>
              </a:ext>
            </a:extLst>
          </p:cNvPr>
          <p:cNvSpPr txBox="1"/>
          <p:nvPr/>
        </p:nvSpPr>
        <p:spPr>
          <a:xfrm>
            <a:off x="1555003" y="1650216"/>
            <a:ext cx="4496474" cy="8002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4600" b="1" spc="-300" dirty="0">
                <a:solidFill>
                  <a:srgbClr val="E84D2D"/>
                </a:solidFill>
                <a:latin typeface="Helvetica"/>
              </a:rPr>
              <a:t>Agenda</a:t>
            </a:r>
            <a:endParaRPr lang="en-US" sz="4600" spc="-300" dirty="0">
              <a:cs typeface="Calibri" panose="020F0502020204030204"/>
            </a:endParaRPr>
          </a:p>
        </p:txBody>
      </p:sp>
      <p:sp>
        <p:nvSpPr>
          <p:cNvPr id="5" name="Endava overview">
            <a:extLst>
              <a:ext uri="{FF2B5EF4-FFF2-40B4-BE49-F238E27FC236}">
                <a16:creationId xmlns:a16="http://schemas.microsoft.com/office/drawing/2014/main" id="{462404A6-69E7-41EB-9E61-0E6DB369668C}"/>
              </a:ext>
            </a:extLst>
          </p:cNvPr>
          <p:cNvSpPr txBox="1"/>
          <p:nvPr/>
        </p:nvSpPr>
        <p:spPr>
          <a:xfrm>
            <a:off x="1858084" y="3751244"/>
            <a:ext cx="1264769"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smtClean="0">
                <a:solidFill>
                  <a:schemeClr val="bg2">
                    <a:lumMod val="25000"/>
                  </a:schemeClr>
                </a:solidFill>
              </a:rPr>
              <a:t>Introduction</a:t>
            </a:r>
            <a:endParaRPr lang="en-US" sz="1600" kern="1000" spc="-50" dirty="0">
              <a:solidFill>
                <a:schemeClr val="bg2">
                  <a:lumMod val="25000"/>
                </a:schemeClr>
              </a:solidFill>
            </a:endParaRPr>
          </a:p>
        </p:txBody>
      </p:sp>
      <p:sp>
        <p:nvSpPr>
          <p:cNvPr id="8" name="01">
            <a:extLst>
              <a:ext uri="{FF2B5EF4-FFF2-40B4-BE49-F238E27FC236}">
                <a16:creationId xmlns:a16="http://schemas.microsoft.com/office/drawing/2014/main" id="{144A7624-ECE1-4E37-B1F0-713C4E4631AD}"/>
              </a:ext>
            </a:extLst>
          </p:cNvPr>
          <p:cNvSpPr txBox="1"/>
          <p:nvPr/>
        </p:nvSpPr>
        <p:spPr>
          <a:xfrm>
            <a:off x="1488045" y="3131568"/>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01</a:t>
            </a:r>
            <a:endParaRPr lang="en-US" sz="4000" spc="-150" dirty="0">
              <a:solidFill>
                <a:schemeClr val="bg2"/>
              </a:solidFill>
            </a:endParaRPr>
          </a:p>
        </p:txBody>
      </p:sp>
      <p:sp>
        <p:nvSpPr>
          <p:cNvPr id="15" name="Rectangle">
            <a:extLst>
              <a:ext uri="{FF2B5EF4-FFF2-40B4-BE49-F238E27FC236}">
                <a16:creationId xmlns:a16="http://schemas.microsoft.com/office/drawing/2014/main" id="{50F87BCB-0774-4FBC-BD09-2FA9406A6C51}"/>
              </a:ext>
            </a:extLst>
          </p:cNvPr>
          <p:cNvSpPr/>
          <p:nvPr/>
        </p:nvSpPr>
        <p:spPr>
          <a:xfrm>
            <a:off x="1646866" y="2461580"/>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16" name="Picture 15">
            <a:extLst>
              <a:ext uri="{FF2B5EF4-FFF2-40B4-BE49-F238E27FC236}">
                <a16:creationId xmlns:a16="http://schemas.microsoft.com/office/drawing/2014/main" id="{C6C5D496-D49F-3C4B-BE34-10DC26516025}"/>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7" name="Endava overview">
            <a:extLst>
              <a:ext uri="{FF2B5EF4-FFF2-40B4-BE49-F238E27FC236}">
                <a16:creationId xmlns:a16="http://schemas.microsoft.com/office/drawing/2014/main" id="{DD081994-EE5D-534C-B92B-FD97B3F37CED}"/>
              </a:ext>
            </a:extLst>
          </p:cNvPr>
          <p:cNvSpPr txBox="1"/>
          <p:nvPr/>
        </p:nvSpPr>
        <p:spPr>
          <a:xfrm>
            <a:off x="1809865" y="4898189"/>
            <a:ext cx="1434687"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smtClean="0">
                <a:solidFill>
                  <a:schemeClr val="bg2">
                    <a:lumMod val="25000"/>
                  </a:schemeClr>
                </a:solidFill>
              </a:rPr>
              <a:t>Requirements</a:t>
            </a:r>
            <a:endParaRPr lang="en-US" sz="1600" kern="1000" spc="-50" dirty="0">
              <a:solidFill>
                <a:schemeClr val="bg2">
                  <a:lumMod val="25000"/>
                </a:schemeClr>
              </a:solidFill>
            </a:endParaRPr>
          </a:p>
        </p:txBody>
      </p:sp>
      <p:sp>
        <p:nvSpPr>
          <p:cNvPr id="18" name="01">
            <a:extLst>
              <a:ext uri="{FF2B5EF4-FFF2-40B4-BE49-F238E27FC236}">
                <a16:creationId xmlns:a16="http://schemas.microsoft.com/office/drawing/2014/main" id="{4FE2EA2F-4179-CF4B-A4AC-FB68355E278E}"/>
              </a:ext>
            </a:extLst>
          </p:cNvPr>
          <p:cNvSpPr txBox="1"/>
          <p:nvPr/>
        </p:nvSpPr>
        <p:spPr>
          <a:xfrm>
            <a:off x="5093578" y="311517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2</a:t>
            </a:r>
          </a:p>
        </p:txBody>
      </p:sp>
      <p:sp>
        <p:nvSpPr>
          <p:cNvPr id="19" name="Endava overview">
            <a:extLst>
              <a:ext uri="{FF2B5EF4-FFF2-40B4-BE49-F238E27FC236}">
                <a16:creationId xmlns:a16="http://schemas.microsoft.com/office/drawing/2014/main" id="{E703372F-40FF-634C-92CA-43817675FC36}"/>
              </a:ext>
            </a:extLst>
          </p:cNvPr>
          <p:cNvSpPr txBox="1"/>
          <p:nvPr/>
        </p:nvSpPr>
        <p:spPr>
          <a:xfrm>
            <a:off x="5306942" y="4898188"/>
            <a:ext cx="2662587"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smtClean="0">
                <a:solidFill>
                  <a:schemeClr val="bg2">
                    <a:lumMod val="25000"/>
                  </a:schemeClr>
                </a:solidFill>
              </a:rPr>
              <a:t>Project Setup and structure</a:t>
            </a:r>
            <a:endParaRPr lang="en-US" sz="1600" kern="1000" spc="-50" dirty="0">
              <a:solidFill>
                <a:schemeClr val="bg2">
                  <a:lumMod val="25000"/>
                </a:schemeClr>
              </a:solidFill>
            </a:endParaRPr>
          </a:p>
        </p:txBody>
      </p:sp>
      <p:sp>
        <p:nvSpPr>
          <p:cNvPr id="20" name="01">
            <a:extLst>
              <a:ext uri="{FF2B5EF4-FFF2-40B4-BE49-F238E27FC236}">
                <a16:creationId xmlns:a16="http://schemas.microsoft.com/office/drawing/2014/main" id="{FC746AB3-8D1A-A348-A07A-37BD3DFB785F}"/>
              </a:ext>
            </a:extLst>
          </p:cNvPr>
          <p:cNvSpPr txBox="1"/>
          <p:nvPr/>
        </p:nvSpPr>
        <p:spPr>
          <a:xfrm>
            <a:off x="8572226" y="310610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3</a:t>
            </a:r>
          </a:p>
        </p:txBody>
      </p:sp>
      <p:sp>
        <p:nvSpPr>
          <p:cNvPr id="21" name="Endava overview">
            <a:extLst>
              <a:ext uri="{FF2B5EF4-FFF2-40B4-BE49-F238E27FC236}">
                <a16:creationId xmlns:a16="http://schemas.microsoft.com/office/drawing/2014/main" id="{5667F4BE-F680-D44A-82BB-806B25B58F31}"/>
              </a:ext>
            </a:extLst>
          </p:cNvPr>
          <p:cNvSpPr txBox="1"/>
          <p:nvPr/>
        </p:nvSpPr>
        <p:spPr>
          <a:xfrm>
            <a:off x="5327070" y="3725780"/>
            <a:ext cx="1086002"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smtClean="0">
                <a:solidFill>
                  <a:schemeClr val="bg2">
                    <a:lumMod val="25000"/>
                  </a:schemeClr>
                </a:solidFill>
              </a:rPr>
              <a:t>Templates</a:t>
            </a:r>
            <a:endParaRPr lang="en-US" sz="1600" kern="1000" spc="-50" dirty="0">
              <a:solidFill>
                <a:schemeClr val="bg2">
                  <a:lumMod val="25000"/>
                </a:schemeClr>
              </a:solidFill>
            </a:endParaRPr>
          </a:p>
        </p:txBody>
      </p:sp>
      <p:sp>
        <p:nvSpPr>
          <p:cNvPr id="22" name="01">
            <a:extLst>
              <a:ext uri="{FF2B5EF4-FFF2-40B4-BE49-F238E27FC236}">
                <a16:creationId xmlns:a16="http://schemas.microsoft.com/office/drawing/2014/main" id="{BF779426-9B4E-8740-9D43-9EC987FF9A2A}"/>
              </a:ext>
            </a:extLst>
          </p:cNvPr>
          <p:cNvSpPr txBox="1"/>
          <p:nvPr/>
        </p:nvSpPr>
        <p:spPr>
          <a:xfrm>
            <a:off x="1488045" y="4299708"/>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4</a:t>
            </a:r>
          </a:p>
        </p:txBody>
      </p:sp>
      <p:sp>
        <p:nvSpPr>
          <p:cNvPr id="23" name="Endava overview">
            <a:extLst>
              <a:ext uri="{FF2B5EF4-FFF2-40B4-BE49-F238E27FC236}">
                <a16:creationId xmlns:a16="http://schemas.microsoft.com/office/drawing/2014/main" id="{5B6B4103-82D6-2C4C-BCEF-F9A12ED64390}"/>
              </a:ext>
            </a:extLst>
          </p:cNvPr>
          <p:cNvSpPr txBox="1"/>
          <p:nvPr/>
        </p:nvSpPr>
        <p:spPr>
          <a:xfrm>
            <a:off x="8791921" y="3725780"/>
            <a:ext cx="1332095"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smtClean="0">
                <a:solidFill>
                  <a:schemeClr val="bg2">
                    <a:lumMod val="25000"/>
                  </a:schemeClr>
                </a:solidFill>
              </a:rPr>
              <a:t>Components</a:t>
            </a:r>
            <a:endParaRPr lang="en-US" sz="1600" kern="1000" spc="-50" dirty="0">
              <a:solidFill>
                <a:schemeClr val="bg2">
                  <a:lumMod val="25000"/>
                </a:schemeClr>
              </a:solidFill>
            </a:endParaRPr>
          </a:p>
        </p:txBody>
      </p:sp>
      <p:sp>
        <p:nvSpPr>
          <p:cNvPr id="24" name="01">
            <a:extLst>
              <a:ext uri="{FF2B5EF4-FFF2-40B4-BE49-F238E27FC236}">
                <a16:creationId xmlns:a16="http://schemas.microsoft.com/office/drawing/2014/main" id="{F33B7D69-5168-534E-99F4-5AE3C9445324}"/>
              </a:ext>
            </a:extLst>
          </p:cNvPr>
          <p:cNvSpPr txBox="1"/>
          <p:nvPr/>
        </p:nvSpPr>
        <p:spPr>
          <a:xfrm>
            <a:off x="5093578" y="428331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5</a:t>
            </a:r>
          </a:p>
        </p:txBody>
      </p:sp>
    </p:spTree>
    <p:extLst>
      <p:ext uri="{BB962C8B-B14F-4D97-AF65-F5344CB8AC3E}">
        <p14:creationId xmlns:p14="http://schemas.microsoft.com/office/powerpoint/2010/main" val="2903747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osing for a photo in front of a crowd&#10;&#10;Description automatically generated">
            <a:extLst>
              <a:ext uri="{FF2B5EF4-FFF2-40B4-BE49-F238E27FC236}">
                <a16:creationId xmlns:a16="http://schemas.microsoft.com/office/drawing/2014/main" id="{A9C4B5E3-4BE4-8F4F-877A-42E913E01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28CBE-CCF0-1346-99E7-8063DC127C60}"/>
              </a:ext>
            </a:extLst>
          </p:cNvPr>
          <p:cNvPicPr>
            <a:picLocks noChangeAspect="1"/>
          </p:cNvPicPr>
          <p:nvPr/>
        </p:nvPicPr>
        <p:blipFill>
          <a:blip r:embed="rId3"/>
          <a:stretch>
            <a:fillRect/>
          </a:stretch>
        </p:blipFill>
        <p:spPr>
          <a:xfrm>
            <a:off x="1251893" y="1215698"/>
            <a:ext cx="1054100" cy="342900"/>
          </a:xfrm>
          <a:prstGeom prst="rect">
            <a:avLst/>
          </a:prstGeom>
        </p:spPr>
      </p:pic>
      <p:sp>
        <p:nvSpPr>
          <p:cNvPr id="11" name="TextBox 10">
            <a:extLst>
              <a:ext uri="{FF2B5EF4-FFF2-40B4-BE49-F238E27FC236}">
                <a16:creationId xmlns:a16="http://schemas.microsoft.com/office/drawing/2014/main" id="{89C03301-E58E-1E4F-B6CF-EE3D784CDFDD}"/>
              </a:ext>
            </a:extLst>
          </p:cNvPr>
          <p:cNvSpPr txBox="1"/>
          <p:nvPr/>
        </p:nvSpPr>
        <p:spPr>
          <a:xfrm>
            <a:off x="1184158" y="2951043"/>
            <a:ext cx="7760657" cy="8609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6500" b="1" spc="-300">
                <a:solidFill>
                  <a:schemeClr val="bg1"/>
                </a:solidFill>
                <a:latin typeface="Helvetica"/>
              </a:rPr>
              <a:t>Thank you!</a:t>
            </a:r>
            <a:endParaRPr lang="en-US" sz="6500" b="1" spc="-300">
              <a:solidFill>
                <a:srgbClr val="E84D2D"/>
              </a:solidFill>
              <a:latin typeface="Helvetica"/>
            </a:endParaRPr>
          </a:p>
        </p:txBody>
      </p:sp>
      <p:pic>
        <p:nvPicPr>
          <p:cNvPr id="2" name="Picture 1">
            <a:extLst>
              <a:ext uri="{FF2B5EF4-FFF2-40B4-BE49-F238E27FC236}">
                <a16:creationId xmlns:a16="http://schemas.microsoft.com/office/drawing/2014/main" id="{835E168B-73B8-0244-8973-2A463D114C75}"/>
              </a:ext>
            </a:extLst>
          </p:cNvPr>
          <p:cNvPicPr>
            <a:picLocks noChangeAspect="1"/>
          </p:cNvPicPr>
          <p:nvPr/>
        </p:nvPicPr>
        <p:blipFill>
          <a:blip r:embed="rId4"/>
          <a:stretch>
            <a:fillRect/>
          </a:stretch>
        </p:blipFill>
        <p:spPr>
          <a:xfrm>
            <a:off x="1251892" y="4916774"/>
            <a:ext cx="1725837" cy="662663"/>
          </a:xfrm>
          <a:prstGeom prst="rect">
            <a:avLst/>
          </a:prstGeom>
        </p:spPr>
      </p:pic>
    </p:spTree>
    <p:extLst>
      <p:ext uri="{BB962C8B-B14F-4D97-AF65-F5344CB8AC3E}">
        <p14:creationId xmlns:p14="http://schemas.microsoft.com/office/powerpoint/2010/main" val="4257366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44525" y="3975953"/>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smtClean="0">
                <a:solidFill>
                  <a:schemeClr val="bg1"/>
                </a:solidFill>
                <a:latin typeface="Helvetica"/>
              </a:rPr>
              <a:t>Introduction</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9" name="TextBox 8">
            <a:extLst>
              <a:ext uri="{FF2B5EF4-FFF2-40B4-BE49-F238E27FC236}">
                <a16:creationId xmlns:a16="http://schemas.microsoft.com/office/drawing/2014/main" id="{02F0EB0C-5D7A-0E49-BA46-B9FA644673E3}"/>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smtClean="0">
                <a:solidFill>
                  <a:schemeClr val="bg1"/>
                </a:solidFill>
                <a:latin typeface="Helvetica" pitchFamily="2" charset="0"/>
              </a:rPr>
              <a:t>About AEM</a:t>
            </a:r>
            <a:endParaRPr lang="en-US" sz="1600" spc="-50" dirty="0">
              <a:solidFill>
                <a:schemeClr val="bg1"/>
              </a:solidFill>
              <a:latin typeface="Helvetica" pitchFamily="2" charset="0"/>
              <a:cs typeface="Calibri" panose="020F0502020204030204"/>
            </a:endParaRPr>
          </a:p>
        </p:txBody>
      </p:sp>
    </p:spTree>
    <p:extLst>
      <p:ext uri="{BB962C8B-B14F-4D97-AF65-F5344CB8AC3E}">
        <p14:creationId xmlns:p14="http://schemas.microsoft.com/office/powerpoint/2010/main" val="1552443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6923984" y="2338726"/>
            <a:ext cx="5089142" cy="5219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060"/>
              </a:lnSpc>
            </a:pPr>
            <a:r>
              <a:rPr lang="en-US" sz="4000" b="1" spc="-150" dirty="0" smtClean="0">
                <a:solidFill>
                  <a:schemeClr val="bg2">
                    <a:lumMod val="25000"/>
                  </a:schemeClr>
                </a:solidFill>
                <a:latin typeface="Helvetica"/>
              </a:rPr>
              <a:t>AEM</a:t>
            </a:r>
            <a:endParaRPr lang="en-US" sz="4000" spc="-150" dirty="0">
              <a:solidFill>
                <a:schemeClr val="bg2">
                  <a:lumMod val="25000"/>
                </a:schemeClr>
              </a:solidFill>
              <a:cs typeface="Calibri" panose="020F0502020204030204"/>
            </a:endParaRPr>
          </a:p>
        </p:txBody>
      </p:sp>
      <p:sp>
        <p:nvSpPr>
          <p:cNvPr id="4" name="Rectangle">
            <a:extLst>
              <a:ext uri="{FF2B5EF4-FFF2-40B4-BE49-F238E27FC236}">
                <a16:creationId xmlns:a16="http://schemas.microsoft.com/office/drawing/2014/main" id="{543E04DF-5BAA-BF45-A4F4-EF3238BCA3C6}"/>
              </a:ext>
            </a:extLst>
          </p:cNvPr>
          <p:cNvSpPr/>
          <p:nvPr/>
        </p:nvSpPr>
        <p:spPr>
          <a:xfrm>
            <a:off x="7021820" y="3459257"/>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sp>
        <p:nvSpPr>
          <p:cNvPr id="7" name="TextBox 6">
            <a:extLst>
              <a:ext uri="{FF2B5EF4-FFF2-40B4-BE49-F238E27FC236}">
                <a16:creationId xmlns:a16="http://schemas.microsoft.com/office/drawing/2014/main" id="{3671AB5B-882A-EB42-80E9-19365716271F}"/>
              </a:ext>
            </a:extLst>
          </p:cNvPr>
          <p:cNvSpPr txBox="1"/>
          <p:nvPr/>
        </p:nvSpPr>
        <p:spPr>
          <a:xfrm>
            <a:off x="6908994" y="3826478"/>
            <a:ext cx="3134591" cy="18236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420"/>
              </a:lnSpc>
              <a:spcBef>
                <a:spcPts val="1800"/>
              </a:spcBef>
              <a:spcAft>
                <a:spcPts val="600"/>
              </a:spcAft>
            </a:pPr>
            <a:r>
              <a:rPr lang="en-US" sz="1100" spc="-30" dirty="0" smtClean="0">
                <a:solidFill>
                  <a:schemeClr val="bg2">
                    <a:lumMod val="25000"/>
                  </a:schemeClr>
                </a:solidFill>
                <a:latin typeface="Helvetica" pitchFamily="2" charset="0"/>
                <a:cs typeface="Calibri" panose="020F0502020204030204"/>
              </a:rPr>
              <a:t>It’s a CMS (Content Management System) that provides website authoring, collaboration and administration tools that help users with little knowledge of web programming languages and markup languages to create and manage website content.</a:t>
            </a:r>
          </a:p>
          <a:p>
            <a:pPr algn="just">
              <a:lnSpc>
                <a:spcPts val="1420"/>
              </a:lnSpc>
              <a:spcBef>
                <a:spcPts val="1800"/>
              </a:spcBef>
              <a:spcAft>
                <a:spcPts val="600"/>
              </a:spcAft>
            </a:pPr>
            <a:r>
              <a:rPr lang="es-CO" sz="1100" spc="-30" dirty="0" smtClean="0">
                <a:solidFill>
                  <a:schemeClr val="bg2">
                    <a:lumMod val="25000"/>
                  </a:schemeClr>
                </a:solidFill>
                <a:latin typeface="Helvetica" pitchFamily="2" charset="0"/>
                <a:cs typeface="Calibri" panose="020F0502020204030204"/>
              </a:rPr>
              <a:t>AEM </a:t>
            </a:r>
            <a:r>
              <a:rPr lang="en-US" sz="1100" spc="-30" dirty="0" smtClean="0">
                <a:solidFill>
                  <a:schemeClr val="bg2">
                    <a:lumMod val="25000"/>
                  </a:schemeClr>
                </a:solidFill>
                <a:latin typeface="Helvetica" pitchFamily="2" charset="0"/>
                <a:cs typeface="Calibri" panose="020F0502020204030204"/>
              </a:rPr>
              <a:t>is</a:t>
            </a:r>
            <a:r>
              <a:rPr lang="es-CO" sz="1100" spc="-30" dirty="0" smtClean="0">
                <a:solidFill>
                  <a:schemeClr val="bg2">
                    <a:lumMod val="25000"/>
                  </a:schemeClr>
                </a:solidFill>
                <a:latin typeface="Helvetica" pitchFamily="2" charset="0"/>
                <a:cs typeface="Calibri" panose="020F0502020204030204"/>
              </a:rPr>
              <a:t> </a:t>
            </a:r>
            <a:r>
              <a:rPr lang="en-US" sz="1100" spc="-30" dirty="0" smtClean="0">
                <a:solidFill>
                  <a:schemeClr val="bg2">
                    <a:lumMod val="25000"/>
                  </a:schemeClr>
                </a:solidFill>
                <a:latin typeface="Helvetica" pitchFamily="2" charset="0"/>
                <a:cs typeface="Calibri" panose="020F0502020204030204"/>
              </a:rPr>
              <a:t>based on components and templates ad allows Java based development.</a:t>
            </a:r>
            <a:endParaRPr lang="en-US" sz="1100" spc="-30" dirty="0">
              <a:solidFill>
                <a:schemeClr val="bg2">
                  <a:lumMod val="25000"/>
                </a:schemeClr>
              </a:solidFill>
              <a:latin typeface="Helvetica" pitchFamily="2" charset="0"/>
              <a:cs typeface="Calibri" panose="020F0502020204030204"/>
            </a:endParaRPr>
          </a:p>
        </p:txBody>
      </p:sp>
      <p:pic>
        <p:nvPicPr>
          <p:cNvPr id="12" name="Picture 11">
            <a:extLst>
              <a:ext uri="{FF2B5EF4-FFF2-40B4-BE49-F238E27FC236}">
                <a16:creationId xmlns:a16="http://schemas.microsoft.com/office/drawing/2014/main" id="{6072FA06-CCE3-D648-9A3C-EDEE4E2DA6E1}"/>
              </a:ext>
            </a:extLst>
          </p:cNvPr>
          <p:cNvPicPr>
            <a:picLocks noChangeAspect="1"/>
          </p:cNvPicPr>
          <p:nvPr/>
        </p:nvPicPr>
        <p:blipFill>
          <a:blip r:embed="rId2"/>
          <a:stretch>
            <a:fillRect/>
          </a:stretch>
        </p:blipFill>
        <p:spPr>
          <a:xfrm>
            <a:off x="-362697" y="-589430"/>
            <a:ext cx="1917700" cy="1905000"/>
          </a:xfrm>
          <a:prstGeom prst="rect">
            <a:avLst/>
          </a:prstGeom>
        </p:spPr>
      </p:pic>
      <p:sp>
        <p:nvSpPr>
          <p:cNvPr id="10" name="TextBox 9">
            <a:extLst>
              <a:ext uri="{FF2B5EF4-FFF2-40B4-BE49-F238E27FC236}">
                <a16:creationId xmlns:a16="http://schemas.microsoft.com/office/drawing/2014/main" id="{106AD718-8364-7A42-8A9E-9D1B7A6A5D32}"/>
              </a:ext>
            </a:extLst>
          </p:cNvPr>
          <p:cNvSpPr txBox="1"/>
          <p:nvPr/>
        </p:nvSpPr>
        <p:spPr>
          <a:xfrm>
            <a:off x="6908994" y="1929874"/>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smtClean="0">
                <a:solidFill>
                  <a:schemeClr val="bg2">
                    <a:lumMod val="25000"/>
                  </a:schemeClr>
                </a:solidFill>
                <a:latin typeface="Helvetica" pitchFamily="2" charset="0"/>
              </a:rPr>
              <a:t>Adobe Experience Manager</a:t>
            </a:r>
            <a:endParaRPr lang="en-US" sz="1600" spc="-50" dirty="0">
              <a:solidFill>
                <a:schemeClr val="bg2">
                  <a:lumMod val="25000"/>
                </a:schemeClr>
              </a:solidFill>
              <a:latin typeface="Helvetica" pitchFamily="2" charset="0"/>
              <a:cs typeface="Calibri" panose="020F0502020204030204"/>
            </a:endParaRPr>
          </a:p>
        </p:txBody>
      </p:sp>
      <p:pic>
        <p:nvPicPr>
          <p:cNvPr id="1032" name="Picture 8"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77" y="207974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162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ndoor&#10;&#10;Description automatically generated">
            <a:extLst>
              <a:ext uri="{FF2B5EF4-FFF2-40B4-BE49-F238E27FC236}">
                <a16:creationId xmlns:a16="http://schemas.microsoft.com/office/drawing/2014/main" id="{88701C19-AA4A-584A-B061-F777CC67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a:extLst>
              <a:ext uri="{FF2B5EF4-FFF2-40B4-BE49-F238E27FC236}">
                <a16:creationId xmlns:a16="http://schemas.microsoft.com/office/drawing/2014/main" id="{8861D612-B972-CB41-82AB-DE3122AC3C1E}"/>
              </a:ext>
            </a:extLst>
          </p:cNvPr>
          <p:cNvSpPr/>
          <p:nvPr/>
        </p:nvSpPr>
        <p:spPr>
          <a:xfrm>
            <a:off x="1705493" y="5025671"/>
            <a:ext cx="329473" cy="124158"/>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sp>
        <p:nvSpPr>
          <p:cNvPr id="14" name="TextBox 13">
            <a:extLst>
              <a:ext uri="{FF2B5EF4-FFF2-40B4-BE49-F238E27FC236}">
                <a16:creationId xmlns:a16="http://schemas.microsoft.com/office/drawing/2014/main" id="{2CC7D956-09CD-474F-BF1A-66238BD5601D}"/>
              </a:ext>
            </a:extLst>
          </p:cNvPr>
          <p:cNvSpPr txBox="1"/>
          <p:nvPr/>
        </p:nvSpPr>
        <p:spPr>
          <a:xfrm>
            <a:off x="1445000" y="4168693"/>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smtClean="0">
                <a:solidFill>
                  <a:srgbClr val="E84D2D"/>
                </a:solidFill>
                <a:latin typeface="Helvetica"/>
              </a:rPr>
              <a:t>Tem</a:t>
            </a:r>
            <a:r>
              <a:rPr lang="en-US" sz="6500" b="1" spc="-300" dirty="0" smtClean="0">
                <a:solidFill>
                  <a:schemeClr val="tx1">
                    <a:lumMod val="65000"/>
                    <a:lumOff val="35000"/>
                  </a:schemeClr>
                </a:solidFill>
                <a:latin typeface="Helvetica"/>
              </a:rPr>
              <a:t>plates</a:t>
            </a:r>
            <a:endParaRPr lang="en-US" sz="6500" spc="-300" dirty="0">
              <a:solidFill>
                <a:schemeClr val="tx1">
                  <a:lumMod val="65000"/>
                  <a:lumOff val="35000"/>
                </a:schemeClr>
              </a:solidFill>
              <a:cs typeface="Calibri" panose="020F0502020204030204"/>
            </a:endParaRPr>
          </a:p>
        </p:txBody>
      </p:sp>
      <p:pic>
        <p:nvPicPr>
          <p:cNvPr id="18" name="Picture 17">
            <a:extLst>
              <a:ext uri="{FF2B5EF4-FFF2-40B4-BE49-F238E27FC236}">
                <a16:creationId xmlns:a16="http://schemas.microsoft.com/office/drawing/2014/main" id="{86A1BE9D-A949-9242-A3D7-A49BDA9B2C1F}"/>
              </a:ext>
            </a:extLst>
          </p:cNvPr>
          <p:cNvPicPr>
            <a:picLocks noChangeAspect="1"/>
          </p:cNvPicPr>
          <p:nvPr/>
        </p:nvPicPr>
        <p:blipFill>
          <a:blip r:embed="rId3"/>
          <a:stretch>
            <a:fillRect/>
          </a:stretch>
        </p:blipFill>
        <p:spPr>
          <a:xfrm>
            <a:off x="-362697" y="-589430"/>
            <a:ext cx="1917700" cy="1905000"/>
          </a:xfrm>
          <a:prstGeom prst="rect">
            <a:avLst/>
          </a:prstGeom>
        </p:spPr>
      </p:pic>
    </p:spTree>
    <p:extLst>
      <p:ext uri="{BB962C8B-B14F-4D97-AF65-F5344CB8AC3E}">
        <p14:creationId xmlns:p14="http://schemas.microsoft.com/office/powerpoint/2010/main" val="4247093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3E10C49-E473-7645-AEF3-5E887862CCC2}"/>
              </a:ext>
            </a:extLst>
          </p:cNvPr>
          <p:cNvSpPr/>
          <p:nvPr/>
        </p:nvSpPr>
        <p:spPr>
          <a:xfrm>
            <a:off x="9130249" y="1"/>
            <a:ext cx="2147349" cy="6858000"/>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a:extLst>
              <a:ext uri="{FF2B5EF4-FFF2-40B4-BE49-F238E27FC236}">
                <a16:creationId xmlns:a16="http://schemas.microsoft.com/office/drawing/2014/main" id="{07633A1C-D363-5544-B5DB-9609808B7997}"/>
              </a:ext>
            </a:extLst>
          </p:cNvPr>
          <p:cNvSpPr/>
          <p:nvPr/>
        </p:nvSpPr>
        <p:spPr>
          <a:xfrm>
            <a:off x="1128665" y="2209480"/>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967532" y="1687542"/>
            <a:ext cx="4533858" cy="5219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060"/>
              </a:lnSpc>
            </a:pPr>
            <a:r>
              <a:rPr lang="en-US" sz="4000" b="1" spc="-150" dirty="0" smtClean="0">
                <a:solidFill>
                  <a:schemeClr val="bg2">
                    <a:lumMod val="25000"/>
                  </a:schemeClr>
                </a:solidFill>
                <a:latin typeface="Helvetica"/>
              </a:rPr>
              <a:t>Templates</a:t>
            </a:r>
            <a:endParaRPr lang="en-US" sz="4000" spc="-150" dirty="0">
              <a:solidFill>
                <a:schemeClr val="bg2">
                  <a:lumMod val="25000"/>
                </a:schemeClr>
              </a:solidFill>
              <a:cs typeface="Calibri" panose="020F0502020204030204"/>
            </a:endParaRPr>
          </a:p>
        </p:txBody>
      </p:sp>
      <p:sp>
        <p:nvSpPr>
          <p:cNvPr id="57" name="TextBox 56">
            <a:extLst>
              <a:ext uri="{FF2B5EF4-FFF2-40B4-BE49-F238E27FC236}">
                <a16:creationId xmlns:a16="http://schemas.microsoft.com/office/drawing/2014/main" id="{98815CB7-DCD8-C448-A0EB-9D4DBC6755AD}"/>
              </a:ext>
            </a:extLst>
          </p:cNvPr>
          <p:cNvSpPr txBox="1"/>
          <p:nvPr/>
        </p:nvSpPr>
        <p:spPr>
          <a:xfrm>
            <a:off x="1261122" y="3576176"/>
            <a:ext cx="2973924" cy="21250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620"/>
              </a:lnSpc>
              <a:spcBef>
                <a:spcPts val="1800"/>
              </a:spcBef>
              <a:spcAft>
                <a:spcPts val="600"/>
              </a:spcAft>
            </a:pPr>
            <a:r>
              <a:rPr lang="en-US" sz="1100" spc="-30" dirty="0" smtClean="0">
                <a:solidFill>
                  <a:schemeClr val="bg2">
                    <a:lumMod val="25000"/>
                  </a:schemeClr>
                </a:solidFill>
                <a:latin typeface="Helvetica" pitchFamily="2" charset="0"/>
                <a:cs typeface="Calibri" panose="020F0502020204030204"/>
              </a:rPr>
              <a:t>Are the base for new pages. Templates defines the structure of the resultant page, any initial content and the components that can be used (design properties).</a:t>
            </a:r>
          </a:p>
          <a:p>
            <a:pPr algn="just">
              <a:lnSpc>
                <a:spcPts val="1620"/>
              </a:lnSpc>
              <a:spcBef>
                <a:spcPts val="1800"/>
              </a:spcBef>
              <a:spcAft>
                <a:spcPts val="600"/>
              </a:spcAft>
            </a:pPr>
            <a:r>
              <a:rPr lang="es-CO" sz="1100" spc="-30" dirty="0" smtClean="0">
                <a:solidFill>
                  <a:schemeClr val="bg2">
                    <a:lumMod val="25000"/>
                  </a:schemeClr>
                </a:solidFill>
                <a:latin typeface="Helvetica" pitchFamily="2" charset="0"/>
                <a:cs typeface="Calibri" panose="020F0502020204030204"/>
              </a:rPr>
              <a:t>Page </a:t>
            </a:r>
            <a:r>
              <a:rPr lang="en-US" sz="1100" spc="-30" dirty="0" smtClean="0">
                <a:solidFill>
                  <a:schemeClr val="bg2">
                    <a:lumMod val="25000"/>
                  </a:schemeClr>
                </a:solidFill>
                <a:latin typeface="Helvetica" pitchFamily="2" charset="0"/>
                <a:cs typeface="Calibri" panose="020F0502020204030204"/>
              </a:rPr>
              <a:t>templates</a:t>
            </a:r>
            <a:r>
              <a:rPr lang="es-CO" sz="1100" spc="-30" dirty="0" smtClean="0">
                <a:solidFill>
                  <a:schemeClr val="bg2">
                    <a:lumMod val="25000"/>
                  </a:schemeClr>
                </a:solidFill>
                <a:latin typeface="Helvetica" pitchFamily="2" charset="0"/>
                <a:cs typeface="Calibri" panose="020F0502020204030204"/>
              </a:rPr>
              <a:t> can be editable, </a:t>
            </a:r>
            <a:r>
              <a:rPr lang="en-US" sz="1100" spc="-30" dirty="0" smtClean="0">
                <a:solidFill>
                  <a:schemeClr val="bg2">
                    <a:lumMod val="25000"/>
                  </a:schemeClr>
                </a:solidFill>
                <a:latin typeface="Helvetica" pitchFamily="2" charset="0"/>
                <a:cs typeface="Calibri" panose="020F0502020204030204"/>
              </a:rPr>
              <a:t>static</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content</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fragments</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or</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adaptative</a:t>
            </a:r>
            <a:r>
              <a:rPr lang="es-CO" sz="1100" spc="-30" dirty="0" smtClean="0">
                <a:solidFill>
                  <a:schemeClr val="bg2">
                    <a:lumMod val="25000"/>
                  </a:schemeClr>
                </a:solidFill>
                <a:latin typeface="Helvetica" pitchFamily="2" charset="0"/>
                <a:cs typeface="Calibri" panose="020F0502020204030204"/>
              </a:rPr>
              <a:t>.</a:t>
            </a:r>
            <a:endParaRPr lang="en-US" sz="1100" spc="-30" dirty="0" smtClean="0">
              <a:solidFill>
                <a:schemeClr val="bg2">
                  <a:lumMod val="25000"/>
                </a:schemeClr>
              </a:solidFill>
              <a:latin typeface="Helvetica" pitchFamily="2" charset="0"/>
              <a:cs typeface="Calibri" panose="020F0502020204030204"/>
            </a:endParaRPr>
          </a:p>
          <a:p>
            <a:pPr algn="just">
              <a:lnSpc>
                <a:spcPts val="1620"/>
              </a:lnSpc>
              <a:spcBef>
                <a:spcPts val="1800"/>
              </a:spcBef>
              <a:spcAft>
                <a:spcPts val="600"/>
              </a:spcAft>
            </a:pPr>
            <a:endParaRPr lang="en-US" sz="1100" spc="-30" dirty="0">
              <a:latin typeface="Helvetica" pitchFamily="2" charset="0"/>
            </a:endParaRPr>
          </a:p>
        </p:txBody>
      </p:sp>
      <p:pic>
        <p:nvPicPr>
          <p:cNvPr id="2" name="Picture 1"/>
          <p:cNvPicPr>
            <a:picLocks noChangeAspect="1"/>
          </p:cNvPicPr>
          <p:nvPr/>
        </p:nvPicPr>
        <p:blipFill>
          <a:blip r:embed="rId4"/>
          <a:stretch>
            <a:fillRect/>
          </a:stretch>
        </p:blipFill>
        <p:spPr>
          <a:xfrm>
            <a:off x="6089312" y="2814497"/>
            <a:ext cx="4013856" cy="2377440"/>
          </a:xfrm>
          <a:prstGeom prst="rect">
            <a:avLst/>
          </a:prstGeom>
        </p:spPr>
      </p:pic>
    </p:spTree>
    <p:extLst>
      <p:ext uri="{BB962C8B-B14F-4D97-AF65-F5344CB8AC3E}">
        <p14:creationId xmlns:p14="http://schemas.microsoft.com/office/powerpoint/2010/main" val="17052535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99526" y="3861702"/>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smtClean="0">
                <a:solidFill>
                  <a:schemeClr val="bg1"/>
                </a:solidFill>
                <a:latin typeface="Helvetica"/>
              </a:rPr>
              <a:t>Compo</a:t>
            </a:r>
            <a:r>
              <a:rPr lang="en-US" sz="6500" b="1" spc="-300" dirty="0" smtClean="0">
                <a:solidFill>
                  <a:schemeClr val="tx1">
                    <a:lumMod val="65000"/>
                    <a:lumOff val="35000"/>
                  </a:schemeClr>
                </a:solidFill>
                <a:latin typeface="Helvetica"/>
              </a:rPr>
              <a:t>nents</a:t>
            </a:r>
            <a:endParaRPr lang="en-US" sz="6500" spc="-300" dirty="0">
              <a:solidFill>
                <a:schemeClr val="tx1">
                  <a:lumMod val="65000"/>
                  <a:lumOff val="3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05493" y="4798272"/>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31265748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533C3CB-E109-6242-ACC1-49491652C02E}"/>
              </a:ext>
            </a:extLst>
          </p:cNvPr>
          <p:cNvPicPr>
            <a:picLocks noChangeAspect="1"/>
          </p:cNvPicPr>
          <p:nvPr/>
        </p:nvPicPr>
        <p:blipFill>
          <a:blip r:embed="rId3"/>
          <a:stretch>
            <a:fillRect/>
          </a:stretch>
        </p:blipFill>
        <p:spPr>
          <a:xfrm>
            <a:off x="-362697" y="-589430"/>
            <a:ext cx="1917700" cy="1905000"/>
          </a:xfrm>
          <a:prstGeom prst="rect">
            <a:avLst/>
          </a:prstGeom>
        </p:spPr>
      </p:pic>
      <p:sp>
        <p:nvSpPr>
          <p:cNvPr id="33" name="TextBox 32">
            <a:extLst>
              <a:ext uri="{FF2B5EF4-FFF2-40B4-BE49-F238E27FC236}">
                <a16:creationId xmlns:a16="http://schemas.microsoft.com/office/drawing/2014/main" id="{9E5439DD-8605-6C4C-AEA5-AF606F8E309F}"/>
              </a:ext>
            </a:extLst>
          </p:cNvPr>
          <p:cNvSpPr txBox="1"/>
          <p:nvPr/>
        </p:nvSpPr>
        <p:spPr>
          <a:xfrm>
            <a:off x="6990665" y="1495680"/>
            <a:ext cx="5089142" cy="5411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260"/>
              </a:lnSpc>
            </a:pPr>
            <a:r>
              <a:rPr lang="en-US" sz="4000" b="1" spc="-150" dirty="0" smtClean="0">
                <a:solidFill>
                  <a:srgbClr val="E84D2D"/>
                </a:solidFill>
                <a:latin typeface="Helvetica"/>
              </a:rPr>
              <a:t>Components</a:t>
            </a:r>
            <a:endParaRPr lang="en-US" sz="4000" spc="-150" dirty="0">
              <a:solidFill>
                <a:srgbClr val="E84D2D"/>
              </a:solidFill>
              <a:cs typeface="Calibri" panose="020F0502020204030204"/>
            </a:endParaRPr>
          </a:p>
        </p:txBody>
      </p:sp>
      <p:sp>
        <p:nvSpPr>
          <p:cNvPr id="34" name="Rectangle">
            <a:extLst>
              <a:ext uri="{FF2B5EF4-FFF2-40B4-BE49-F238E27FC236}">
                <a16:creationId xmlns:a16="http://schemas.microsoft.com/office/drawing/2014/main" id="{68C0927E-D038-4649-9105-6D279692EA6C}"/>
              </a:ext>
            </a:extLst>
          </p:cNvPr>
          <p:cNvSpPr/>
          <p:nvPr/>
        </p:nvSpPr>
        <p:spPr>
          <a:xfrm>
            <a:off x="7163743" y="2036854"/>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sp>
        <p:nvSpPr>
          <p:cNvPr id="38" name="TextBox 37">
            <a:extLst>
              <a:ext uri="{FF2B5EF4-FFF2-40B4-BE49-F238E27FC236}">
                <a16:creationId xmlns:a16="http://schemas.microsoft.com/office/drawing/2014/main" id="{BE6D19B3-8483-7946-AD42-D84684F6FBF7}"/>
              </a:ext>
            </a:extLst>
          </p:cNvPr>
          <p:cNvSpPr txBox="1"/>
          <p:nvPr/>
        </p:nvSpPr>
        <p:spPr>
          <a:xfrm>
            <a:off x="6990665" y="2864835"/>
            <a:ext cx="3405080" cy="21903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620"/>
              </a:lnSpc>
              <a:spcBef>
                <a:spcPts val="1800"/>
              </a:spcBef>
              <a:spcAft>
                <a:spcPts val="600"/>
              </a:spcAft>
            </a:pPr>
            <a:r>
              <a:rPr lang="en-US" sz="1100" spc="-30" dirty="0" smtClean="0">
                <a:solidFill>
                  <a:schemeClr val="bg2">
                    <a:lumMod val="25000"/>
                  </a:schemeClr>
                </a:solidFill>
                <a:latin typeface="Helvetica" pitchFamily="2" charset="0"/>
                <a:cs typeface="Calibri" panose="020F0502020204030204"/>
              </a:rPr>
              <a:t>Modular units which perform specific functionalities to present the content on a website. They are reusable. </a:t>
            </a:r>
            <a:endParaRPr lang="en-US" sz="1100" spc="-30" dirty="0">
              <a:solidFill>
                <a:schemeClr val="bg2">
                  <a:lumMod val="25000"/>
                </a:schemeClr>
              </a:solidFill>
              <a:latin typeface="Helvetica" pitchFamily="2" charset="0"/>
              <a:cs typeface="Calibri" panose="020F0502020204030204"/>
            </a:endParaRPr>
          </a:p>
          <a:p>
            <a:pPr algn="just">
              <a:lnSpc>
                <a:spcPts val="1620"/>
              </a:lnSpc>
              <a:spcBef>
                <a:spcPts val="1800"/>
              </a:spcBef>
              <a:spcAft>
                <a:spcPts val="600"/>
              </a:spcAft>
            </a:pPr>
            <a:r>
              <a:rPr lang="es-CO" sz="1100" spc="-30" dirty="0" smtClean="0">
                <a:solidFill>
                  <a:schemeClr val="bg2">
                    <a:lumMod val="25000"/>
                  </a:schemeClr>
                </a:solidFill>
                <a:latin typeface="Helvetica" pitchFamily="2" charset="0"/>
                <a:cs typeface="Calibri" panose="020F0502020204030204"/>
              </a:rPr>
              <a:t>AEM standard </a:t>
            </a:r>
            <a:r>
              <a:rPr lang="es-CO" sz="1100" spc="-30" dirty="0" err="1" smtClean="0">
                <a:solidFill>
                  <a:schemeClr val="bg2">
                    <a:lumMod val="25000"/>
                  </a:schemeClr>
                </a:solidFill>
                <a:latin typeface="Helvetica" pitchFamily="2" charset="0"/>
                <a:cs typeface="Calibri" panose="020F0502020204030204"/>
              </a:rPr>
              <a:t>components</a:t>
            </a:r>
            <a:r>
              <a:rPr lang="es-CO" sz="1100" spc="-30" dirty="0" smtClean="0">
                <a:solidFill>
                  <a:schemeClr val="bg2">
                    <a:lumMod val="25000"/>
                  </a:schemeClr>
                </a:solidFill>
                <a:latin typeface="Helvetica" pitchFamily="2" charset="0"/>
                <a:cs typeface="Calibri" panose="020F0502020204030204"/>
              </a:rPr>
              <a:t> are </a:t>
            </a:r>
            <a:r>
              <a:rPr lang="es-CO" sz="1100" spc="-30" dirty="0" err="1" smtClean="0">
                <a:solidFill>
                  <a:schemeClr val="bg2">
                    <a:lumMod val="25000"/>
                  </a:schemeClr>
                </a:solidFill>
                <a:latin typeface="Helvetica" pitchFamily="2" charset="0"/>
                <a:cs typeface="Calibri" panose="020F0502020204030204"/>
              </a:rPr>
              <a:t>defined</a:t>
            </a:r>
            <a:r>
              <a:rPr lang="es-CO" sz="1100" spc="-30" dirty="0" smtClean="0">
                <a:solidFill>
                  <a:schemeClr val="bg2">
                    <a:lumMod val="25000"/>
                  </a:schemeClr>
                </a:solidFill>
                <a:latin typeface="Helvetica" pitchFamily="2" charset="0"/>
                <a:cs typeface="Calibri" panose="020F0502020204030204"/>
              </a:rPr>
              <a:t> as </a:t>
            </a:r>
            <a:r>
              <a:rPr lang="es-CO" sz="1100" b="1" spc="-30" dirty="0" err="1" smtClean="0">
                <a:solidFill>
                  <a:schemeClr val="bg2">
                    <a:lumMod val="25000"/>
                  </a:schemeClr>
                </a:solidFill>
                <a:latin typeface="Helvetica" pitchFamily="2" charset="0"/>
                <a:cs typeface="Calibri" panose="020F0502020204030204"/>
              </a:rPr>
              <a:t>cq:Component</a:t>
            </a:r>
            <a:r>
              <a:rPr lang="es-CO" sz="1100" b="1" spc="-30" dirty="0" smtClean="0">
                <a:solidFill>
                  <a:schemeClr val="bg2">
                    <a:lumMod val="25000"/>
                  </a:schemeClr>
                </a:solidFill>
                <a:latin typeface="Helvetica" pitchFamily="2" charset="0"/>
                <a:cs typeface="Calibri" panose="020F0502020204030204"/>
              </a:rPr>
              <a:t> </a:t>
            </a:r>
            <a:r>
              <a:rPr lang="es-CO" sz="1100" spc="-30" dirty="0" smtClean="0">
                <a:solidFill>
                  <a:schemeClr val="bg2">
                    <a:lumMod val="25000"/>
                  </a:schemeClr>
                </a:solidFill>
                <a:latin typeface="Helvetica" pitchFamily="2" charset="0"/>
                <a:cs typeface="Calibri" panose="020F0502020204030204"/>
              </a:rPr>
              <a:t>and </a:t>
            </a:r>
            <a:r>
              <a:rPr lang="es-CO" sz="1100" spc="-30" dirty="0" err="1" smtClean="0">
                <a:solidFill>
                  <a:schemeClr val="bg2">
                    <a:lumMod val="25000"/>
                  </a:schemeClr>
                </a:solidFill>
                <a:latin typeface="Helvetica" pitchFamily="2" charset="0"/>
                <a:cs typeface="Calibri" panose="020F0502020204030204"/>
              </a:rPr>
              <a:t>have</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the</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key</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elements</a:t>
            </a:r>
            <a:r>
              <a:rPr lang="es-CO" sz="1100" spc="-30" dirty="0" smtClean="0">
                <a:solidFill>
                  <a:schemeClr val="bg2">
                    <a:lumMod val="25000"/>
                  </a:schemeClr>
                </a:solidFill>
                <a:latin typeface="Helvetica" pitchFamily="2" charset="0"/>
                <a:cs typeface="Calibri" panose="020F0502020204030204"/>
              </a:rPr>
              <a:t>:</a:t>
            </a:r>
          </a:p>
          <a:p>
            <a:pPr marL="171450" indent="-171450" algn="just">
              <a:spcBef>
                <a:spcPts val="600"/>
              </a:spcBef>
              <a:spcAft>
                <a:spcPts val="600"/>
              </a:spcAft>
              <a:buFont typeface="Arial" panose="020B0604020202020204" pitchFamily="34" charset="0"/>
              <a:buChar char="•"/>
            </a:pPr>
            <a:r>
              <a:rPr lang="es-CO" sz="1100" spc="-30" dirty="0" err="1" smtClean="0">
                <a:solidFill>
                  <a:schemeClr val="bg2">
                    <a:lumMod val="25000"/>
                  </a:schemeClr>
                </a:solidFill>
                <a:latin typeface="Helvetica" pitchFamily="2" charset="0"/>
                <a:cs typeface="Calibri" panose="020F0502020204030204"/>
              </a:rPr>
              <a:t>jcr</a:t>
            </a:r>
            <a:r>
              <a:rPr lang="es-CO" sz="1100" spc="-30" dirty="0" smtClean="0">
                <a:solidFill>
                  <a:schemeClr val="bg2">
                    <a:lumMod val="25000"/>
                  </a:schemeClr>
                </a:solidFill>
                <a:latin typeface="Helvetica" pitchFamily="2" charset="0"/>
                <a:cs typeface="Calibri" panose="020F0502020204030204"/>
              </a:rPr>
              <a:t> </a:t>
            </a:r>
            <a:r>
              <a:rPr lang="es-CO" sz="1100" spc="-30" dirty="0" err="1" smtClean="0">
                <a:solidFill>
                  <a:schemeClr val="bg2">
                    <a:lumMod val="25000"/>
                  </a:schemeClr>
                </a:solidFill>
                <a:latin typeface="Helvetica" pitchFamily="2" charset="0"/>
                <a:cs typeface="Calibri" panose="020F0502020204030204"/>
              </a:rPr>
              <a:t>properties</a:t>
            </a:r>
            <a:endParaRPr lang="es-CO" sz="1100" spc="-30" dirty="0" smtClean="0">
              <a:solidFill>
                <a:schemeClr val="bg2">
                  <a:lumMod val="25000"/>
                </a:schemeClr>
              </a:solidFill>
              <a:latin typeface="Helvetica" pitchFamily="2" charset="0"/>
              <a:cs typeface="Calibri" panose="020F0502020204030204"/>
            </a:endParaRPr>
          </a:p>
          <a:p>
            <a:pPr marL="171450" indent="-171450" algn="just">
              <a:spcBef>
                <a:spcPts val="600"/>
              </a:spcBef>
              <a:spcAft>
                <a:spcPts val="600"/>
              </a:spcAft>
              <a:buFont typeface="Arial" panose="020B0604020202020204" pitchFamily="34" charset="0"/>
              <a:buChar char="•"/>
            </a:pPr>
            <a:r>
              <a:rPr lang="es-CO" sz="1100" spc="-30" dirty="0" err="1" smtClean="0">
                <a:solidFill>
                  <a:schemeClr val="bg2">
                    <a:lumMod val="25000"/>
                  </a:schemeClr>
                </a:solidFill>
                <a:latin typeface="Helvetica" pitchFamily="2" charset="0"/>
                <a:cs typeface="Calibri" panose="020F0502020204030204"/>
              </a:rPr>
              <a:t>Resources</a:t>
            </a:r>
            <a:endParaRPr lang="es-CO" sz="1100" spc="-30" dirty="0" smtClean="0">
              <a:solidFill>
                <a:schemeClr val="bg2">
                  <a:lumMod val="25000"/>
                </a:schemeClr>
              </a:solidFill>
              <a:latin typeface="Helvetica" pitchFamily="2" charset="0"/>
              <a:cs typeface="Calibri" panose="020F0502020204030204"/>
            </a:endParaRPr>
          </a:p>
          <a:p>
            <a:pPr marL="171450" indent="-171450" algn="just">
              <a:spcBef>
                <a:spcPts val="600"/>
              </a:spcBef>
              <a:spcAft>
                <a:spcPts val="600"/>
              </a:spcAft>
              <a:buFont typeface="Arial" panose="020B0604020202020204" pitchFamily="34" charset="0"/>
              <a:buChar char="•"/>
            </a:pPr>
            <a:r>
              <a:rPr lang="es-CO" sz="1100" spc="-30" dirty="0" smtClean="0">
                <a:solidFill>
                  <a:schemeClr val="bg2">
                    <a:lumMod val="25000"/>
                  </a:schemeClr>
                </a:solidFill>
                <a:latin typeface="Helvetica" pitchFamily="2" charset="0"/>
                <a:cs typeface="Calibri" panose="020F0502020204030204"/>
              </a:rPr>
              <a:t>Scripts</a:t>
            </a:r>
            <a:endParaRPr lang="en-US" sz="1100" spc="-30" dirty="0" smtClean="0">
              <a:solidFill>
                <a:schemeClr val="bg2">
                  <a:lumMod val="25000"/>
                </a:schemeClr>
              </a:solidFill>
              <a:latin typeface="Helvetica" pitchFamily="2" charset="0"/>
              <a:cs typeface="Calibri" panose="020F0502020204030204"/>
            </a:endParaRPr>
          </a:p>
        </p:txBody>
      </p:sp>
      <p:cxnSp>
        <p:nvCxnSpPr>
          <p:cNvPr id="10" name="Straight Connector 9">
            <a:extLst>
              <a:ext uri="{FF2B5EF4-FFF2-40B4-BE49-F238E27FC236}">
                <a16:creationId xmlns:a16="http://schemas.microsoft.com/office/drawing/2014/main" id="{2280A5A1-C1BA-A740-B23F-723E0FE4B153}"/>
              </a:ext>
            </a:extLst>
          </p:cNvPr>
          <p:cNvCxnSpPr/>
          <p:nvPr/>
        </p:nvCxnSpPr>
        <p:spPr>
          <a:xfrm>
            <a:off x="7180306" y="5573775"/>
            <a:ext cx="3215439"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770771" y="2399913"/>
            <a:ext cx="5760720" cy="2717625"/>
          </a:xfrm>
          <a:prstGeom prst="rect">
            <a:avLst/>
          </a:prstGeom>
        </p:spPr>
      </p:pic>
    </p:spTree>
    <p:extLst>
      <p:ext uri="{BB962C8B-B14F-4D97-AF65-F5344CB8AC3E}">
        <p14:creationId xmlns:p14="http://schemas.microsoft.com/office/powerpoint/2010/main" val="12444210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5" name="TextBox 64">
            <a:extLst>
              <a:ext uri="{FF2B5EF4-FFF2-40B4-BE49-F238E27FC236}">
                <a16:creationId xmlns:a16="http://schemas.microsoft.com/office/drawing/2014/main" id="{B105187D-66DC-E048-BD58-48303F003331}"/>
              </a:ext>
            </a:extLst>
          </p:cNvPr>
          <p:cNvSpPr txBox="1"/>
          <p:nvPr/>
        </p:nvSpPr>
        <p:spPr>
          <a:xfrm>
            <a:off x="6758252" y="1769744"/>
            <a:ext cx="3405080" cy="34778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lnSpc>
                <a:spcPts val="1620"/>
              </a:lnSpc>
              <a:spcBef>
                <a:spcPts val="1800"/>
              </a:spcBef>
              <a:spcAft>
                <a:spcPts val="600"/>
              </a:spcAft>
              <a:buFont typeface="Arial" panose="020B0604020202020204" pitchFamily="34" charset="0"/>
              <a:buChar char="•"/>
            </a:pPr>
            <a:r>
              <a:rPr lang="es-CO" sz="1100" b="1" spc="-30" dirty="0" err="1">
                <a:latin typeface="Helvetica" pitchFamily="2" charset="0"/>
              </a:rPr>
              <a:t>j</a:t>
            </a:r>
            <a:r>
              <a:rPr lang="es-CO" sz="1100" b="1" spc="-30" dirty="0" err="1" smtClean="0">
                <a:latin typeface="Helvetica" pitchFamily="2" charset="0"/>
              </a:rPr>
              <a:t>cr:title</a:t>
            </a:r>
            <a:r>
              <a:rPr lang="es-CO" sz="1100" b="1" spc="-30" dirty="0" smtClean="0">
                <a:latin typeface="Helvetica" pitchFamily="2" charset="0"/>
              </a:rPr>
              <a:t> </a:t>
            </a:r>
            <a:r>
              <a:rPr lang="es-CO" sz="1100" spc="-30" dirty="0" err="1" smtClean="0">
                <a:latin typeface="Helvetica" pitchFamily="2" charset="0"/>
              </a:rPr>
              <a:t>Component</a:t>
            </a:r>
            <a:r>
              <a:rPr lang="es-CO" sz="1100" spc="-30" dirty="0" smtClean="0">
                <a:latin typeface="Helvetica" pitchFamily="2" charset="0"/>
              </a:rPr>
              <a:t> </a:t>
            </a:r>
            <a:r>
              <a:rPr lang="es-CO" sz="1100" spc="-30" dirty="0" err="1" smtClean="0">
                <a:latin typeface="Helvetica" pitchFamily="2" charset="0"/>
              </a:rPr>
              <a:t>title</a:t>
            </a:r>
            <a:r>
              <a:rPr lang="es-CO" sz="1100" spc="-30" dirty="0" smtClean="0">
                <a:latin typeface="Helvetica" pitchFamily="2" charset="0"/>
              </a:rPr>
              <a:t>. </a:t>
            </a:r>
            <a:r>
              <a:rPr lang="es-CO" sz="1100" spc="-30" dirty="0" err="1" smtClean="0">
                <a:latin typeface="Helvetica" pitchFamily="2" charset="0"/>
              </a:rPr>
              <a:t>Used</a:t>
            </a:r>
            <a:r>
              <a:rPr lang="es-CO" sz="1100" spc="-30" dirty="0" smtClean="0">
                <a:latin typeface="Helvetica" pitchFamily="2" charset="0"/>
              </a:rPr>
              <a:t> as a </a:t>
            </a:r>
            <a:r>
              <a:rPr lang="es-CO" sz="1100" spc="-30" dirty="0" err="1" smtClean="0">
                <a:latin typeface="Helvetica" pitchFamily="2" charset="0"/>
              </a:rPr>
              <a:t>label</a:t>
            </a:r>
            <a:r>
              <a:rPr lang="es-CO" sz="1100" spc="-30" dirty="0" smtClean="0">
                <a:latin typeface="Helvetica" pitchFamily="2" charset="0"/>
              </a:rPr>
              <a:t> </a:t>
            </a:r>
            <a:r>
              <a:rPr lang="es-CO" sz="1100" spc="-30" dirty="0" err="1" smtClean="0">
                <a:latin typeface="Helvetica" pitchFamily="2" charset="0"/>
              </a:rPr>
              <a:t>when</a:t>
            </a:r>
            <a:r>
              <a:rPr lang="es-CO" sz="1100" spc="-30" dirty="0" smtClean="0">
                <a:latin typeface="Helvetica" pitchFamily="2" charset="0"/>
              </a:rPr>
              <a:t>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component</a:t>
            </a:r>
            <a:r>
              <a:rPr lang="es-CO" sz="1100" spc="-30" dirty="0" smtClean="0">
                <a:latin typeface="Helvetica" pitchFamily="2" charset="0"/>
              </a:rPr>
              <a:t> </a:t>
            </a:r>
            <a:r>
              <a:rPr lang="es-CO" sz="1100" spc="-30" dirty="0" err="1" smtClean="0">
                <a:latin typeface="Helvetica" pitchFamily="2" charset="0"/>
              </a:rPr>
              <a:t>is</a:t>
            </a:r>
            <a:r>
              <a:rPr lang="es-CO" sz="1100" spc="-30" dirty="0" smtClean="0">
                <a:latin typeface="Helvetica" pitchFamily="2" charset="0"/>
              </a:rPr>
              <a:t> </a:t>
            </a:r>
            <a:r>
              <a:rPr lang="es-CO" sz="1100" spc="-30" dirty="0" err="1" smtClean="0">
                <a:latin typeface="Helvetica" pitchFamily="2" charset="0"/>
              </a:rPr>
              <a:t>listed</a:t>
            </a:r>
            <a:r>
              <a:rPr lang="es-CO" sz="1100" spc="-30" dirty="0" smtClean="0">
                <a:latin typeface="Helvetica" pitchFamily="2" charset="0"/>
              </a:rPr>
              <a:t> in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components</a:t>
            </a:r>
            <a:r>
              <a:rPr lang="es-CO" sz="1100" spc="-30" dirty="0" smtClean="0">
                <a:latin typeface="Helvetica" pitchFamily="2" charset="0"/>
              </a:rPr>
              <a:t> browser </a:t>
            </a:r>
            <a:r>
              <a:rPr lang="es-CO" sz="1100" spc="-30" dirty="0" err="1" smtClean="0">
                <a:latin typeface="Helvetica" pitchFamily="2" charset="0"/>
              </a:rPr>
              <a:t>or</a:t>
            </a:r>
            <a:r>
              <a:rPr lang="es-CO" sz="1100" spc="-30" dirty="0" smtClean="0">
                <a:latin typeface="Helvetica" pitchFamily="2" charset="0"/>
              </a:rPr>
              <a:t> </a:t>
            </a:r>
            <a:r>
              <a:rPr lang="es-CO" sz="1100" spc="-30" dirty="0" err="1" smtClean="0">
                <a:latin typeface="Helvetica" pitchFamily="2" charset="0"/>
              </a:rPr>
              <a:t>sidekick</a:t>
            </a:r>
            <a:r>
              <a:rPr lang="es-CO" sz="1100" spc="-30" dirty="0" smtClean="0">
                <a:latin typeface="Helvetica" pitchFamily="2" charset="0"/>
              </a:rPr>
              <a:t>.</a:t>
            </a:r>
          </a:p>
          <a:p>
            <a:pPr marL="171450" indent="-171450" algn="just">
              <a:lnSpc>
                <a:spcPts val="1620"/>
              </a:lnSpc>
              <a:spcBef>
                <a:spcPts val="1800"/>
              </a:spcBef>
              <a:spcAft>
                <a:spcPts val="600"/>
              </a:spcAft>
              <a:buFont typeface="Arial" panose="020B0604020202020204" pitchFamily="34" charset="0"/>
              <a:buChar char="•"/>
            </a:pPr>
            <a:r>
              <a:rPr lang="es-CO" sz="1100" b="1" spc="-30" dirty="0" err="1" smtClean="0">
                <a:latin typeface="Helvetica" pitchFamily="2" charset="0"/>
              </a:rPr>
              <a:t>cq:editConfig</a:t>
            </a:r>
            <a:r>
              <a:rPr lang="es-CO" sz="1100" b="1" spc="-30" dirty="0" smtClean="0">
                <a:latin typeface="Helvetica" pitchFamily="2" charset="0"/>
              </a:rPr>
              <a:t> </a:t>
            </a:r>
            <a:r>
              <a:rPr lang="es-CO" sz="1100" spc="-30" dirty="0" smtClean="0">
                <a:latin typeface="Helvetica" pitchFamily="2" charset="0"/>
              </a:rPr>
              <a:t>Defines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edit</a:t>
            </a:r>
            <a:r>
              <a:rPr lang="es-CO" sz="1100" spc="-30" dirty="0" smtClean="0">
                <a:latin typeface="Helvetica" pitchFamily="2" charset="0"/>
              </a:rPr>
              <a:t> </a:t>
            </a:r>
            <a:r>
              <a:rPr lang="es-CO" sz="1100" spc="-30" dirty="0" err="1" smtClean="0">
                <a:latin typeface="Helvetica" pitchFamily="2" charset="0"/>
              </a:rPr>
              <a:t>properties</a:t>
            </a:r>
            <a:r>
              <a:rPr lang="es-CO" sz="1100" spc="-30" dirty="0" smtClean="0">
                <a:latin typeface="Helvetica" pitchFamily="2" charset="0"/>
              </a:rPr>
              <a:t> of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component</a:t>
            </a:r>
            <a:r>
              <a:rPr lang="es-CO" sz="1100" spc="-30" dirty="0" smtClean="0">
                <a:latin typeface="Helvetica" pitchFamily="2" charset="0"/>
              </a:rPr>
              <a:t> and </a:t>
            </a:r>
            <a:r>
              <a:rPr lang="es-CO" sz="1100" spc="-30" dirty="0" err="1" smtClean="0">
                <a:latin typeface="Helvetica" pitchFamily="2" charset="0"/>
              </a:rPr>
              <a:t>enables</a:t>
            </a:r>
            <a:r>
              <a:rPr lang="es-CO" sz="1100" spc="-30" dirty="0" smtClean="0">
                <a:latin typeface="Helvetica" pitchFamily="2" charset="0"/>
              </a:rPr>
              <a:t>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component</a:t>
            </a:r>
            <a:r>
              <a:rPr lang="es-CO" sz="1100" spc="-30" dirty="0" smtClean="0">
                <a:latin typeface="Helvetica" pitchFamily="2" charset="0"/>
              </a:rPr>
              <a:t> to </a:t>
            </a:r>
            <a:r>
              <a:rPr lang="es-CO" sz="1100" spc="-30" dirty="0" err="1" smtClean="0">
                <a:latin typeface="Helvetica" pitchFamily="2" charset="0"/>
              </a:rPr>
              <a:t>appear</a:t>
            </a:r>
            <a:r>
              <a:rPr lang="es-CO" sz="1100" spc="-30" dirty="0" smtClean="0">
                <a:latin typeface="Helvetica" pitchFamily="2" charset="0"/>
              </a:rPr>
              <a:t> in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sidekick</a:t>
            </a:r>
            <a:r>
              <a:rPr lang="es-CO" sz="1100" spc="-30" dirty="0" smtClean="0">
                <a:latin typeface="Helvetica" pitchFamily="2" charset="0"/>
              </a:rPr>
              <a:t>.</a:t>
            </a:r>
          </a:p>
          <a:p>
            <a:pPr marL="171450" indent="-171450" algn="just">
              <a:lnSpc>
                <a:spcPts val="1620"/>
              </a:lnSpc>
              <a:spcBef>
                <a:spcPts val="1800"/>
              </a:spcBef>
              <a:spcAft>
                <a:spcPts val="600"/>
              </a:spcAft>
              <a:buFont typeface="Arial" panose="020B0604020202020204" pitchFamily="34" charset="0"/>
              <a:buChar char="•"/>
            </a:pPr>
            <a:r>
              <a:rPr lang="es-CO" sz="1100" b="1" spc="-30" dirty="0" err="1">
                <a:latin typeface="Helvetica" pitchFamily="2" charset="0"/>
              </a:rPr>
              <a:t>c</a:t>
            </a:r>
            <a:r>
              <a:rPr lang="es-CO" sz="1100" b="1" spc="-30" dirty="0" err="1" smtClean="0">
                <a:latin typeface="Helvetica" pitchFamily="2" charset="0"/>
              </a:rPr>
              <a:t>q:dialog</a:t>
            </a:r>
            <a:r>
              <a:rPr lang="es-CO" sz="1100" b="1" spc="-30" dirty="0" smtClean="0">
                <a:latin typeface="Helvetica" pitchFamily="2" charset="0"/>
              </a:rPr>
              <a:t> </a:t>
            </a:r>
            <a:r>
              <a:rPr lang="es-CO" sz="1100" spc="-30" dirty="0" err="1" smtClean="0">
                <a:latin typeface="Helvetica" pitchFamily="2" charset="0"/>
              </a:rPr>
              <a:t>Dialog</a:t>
            </a:r>
            <a:r>
              <a:rPr lang="es-CO" sz="1100" spc="-30" dirty="0" smtClean="0">
                <a:latin typeface="Helvetica" pitchFamily="2" charset="0"/>
              </a:rPr>
              <a:t> </a:t>
            </a:r>
            <a:r>
              <a:rPr lang="es-CO" sz="1100" spc="-30" dirty="0" err="1" smtClean="0">
                <a:latin typeface="Helvetica" pitchFamily="2" charset="0"/>
              </a:rPr>
              <a:t>for</a:t>
            </a:r>
            <a:r>
              <a:rPr lang="es-CO" sz="1100" spc="-30" dirty="0" smtClean="0">
                <a:latin typeface="Helvetica" pitchFamily="2" charset="0"/>
              </a:rPr>
              <a:t>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component</a:t>
            </a:r>
            <a:r>
              <a:rPr lang="es-CO" sz="1100" spc="-30" dirty="0" smtClean="0">
                <a:latin typeface="Helvetica" pitchFamily="2" charset="0"/>
              </a:rPr>
              <a:t>. Defines </a:t>
            </a:r>
            <a:r>
              <a:rPr lang="es-CO" sz="1100" spc="-30" dirty="0" err="1" smtClean="0">
                <a:latin typeface="Helvetica" pitchFamily="2" charset="0"/>
              </a:rPr>
              <a:t>the</a:t>
            </a:r>
            <a:r>
              <a:rPr lang="es-CO" sz="1100" spc="-30" dirty="0" smtClean="0">
                <a:latin typeface="Helvetica" pitchFamily="2" charset="0"/>
              </a:rPr>
              <a:t> interface </a:t>
            </a:r>
            <a:r>
              <a:rPr lang="es-CO" sz="1100" spc="-30" dirty="0" err="1" smtClean="0">
                <a:latin typeface="Helvetica" pitchFamily="2" charset="0"/>
              </a:rPr>
              <a:t>allowing</a:t>
            </a:r>
            <a:r>
              <a:rPr lang="es-CO" sz="1100" spc="-30" dirty="0" smtClean="0">
                <a:latin typeface="Helvetica" pitchFamily="2" charset="0"/>
              </a:rPr>
              <a:t>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user</a:t>
            </a:r>
            <a:r>
              <a:rPr lang="es-CO" sz="1100" spc="-30" dirty="0" smtClean="0">
                <a:latin typeface="Helvetica" pitchFamily="2" charset="0"/>
              </a:rPr>
              <a:t> to configure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componnet</a:t>
            </a:r>
            <a:r>
              <a:rPr lang="es-CO" sz="1100" spc="-30" dirty="0" smtClean="0">
                <a:latin typeface="Helvetica" pitchFamily="2" charset="0"/>
              </a:rPr>
              <a:t> and/</a:t>
            </a:r>
            <a:r>
              <a:rPr lang="es-CO" sz="1100" spc="-30" dirty="0" err="1" smtClean="0">
                <a:latin typeface="Helvetica" pitchFamily="2" charset="0"/>
              </a:rPr>
              <a:t>or</a:t>
            </a:r>
            <a:r>
              <a:rPr lang="es-CO" sz="1100" spc="-30" dirty="0" smtClean="0">
                <a:latin typeface="Helvetica" pitchFamily="2" charset="0"/>
              </a:rPr>
              <a:t> </a:t>
            </a:r>
            <a:r>
              <a:rPr lang="es-CO" sz="1100" spc="-30" dirty="0" err="1" smtClean="0">
                <a:latin typeface="Helvetica" pitchFamily="2" charset="0"/>
              </a:rPr>
              <a:t>edit</a:t>
            </a:r>
            <a:r>
              <a:rPr lang="es-CO" sz="1100" spc="-30" dirty="0" smtClean="0">
                <a:latin typeface="Helvetica" pitchFamily="2" charset="0"/>
              </a:rPr>
              <a:t>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content</a:t>
            </a:r>
            <a:r>
              <a:rPr lang="es-CO" sz="1100" spc="-30" dirty="0" smtClean="0">
                <a:latin typeface="Helvetica" pitchFamily="2" charset="0"/>
              </a:rPr>
              <a:t>.</a:t>
            </a:r>
            <a:endParaRPr lang="es-CO" sz="1100" b="1" spc="-30" dirty="0" smtClean="0">
              <a:latin typeface="Helvetica" pitchFamily="2" charset="0"/>
            </a:endParaRPr>
          </a:p>
          <a:p>
            <a:pPr marL="171450" indent="-171450" algn="just">
              <a:lnSpc>
                <a:spcPts val="1620"/>
              </a:lnSpc>
              <a:spcBef>
                <a:spcPts val="1800"/>
              </a:spcBef>
              <a:spcAft>
                <a:spcPts val="600"/>
              </a:spcAft>
              <a:buFont typeface="Arial" panose="020B0604020202020204" pitchFamily="34" charset="0"/>
              <a:buChar char="•"/>
            </a:pPr>
            <a:r>
              <a:rPr lang="es-CO" sz="1100" b="1" spc="-30" dirty="0" err="1">
                <a:latin typeface="Helvetica" pitchFamily="2" charset="0"/>
              </a:rPr>
              <a:t>j</a:t>
            </a:r>
            <a:r>
              <a:rPr lang="es-CO" sz="1100" b="1" spc="-30" dirty="0" err="1" smtClean="0">
                <a:latin typeface="Helvetica" pitchFamily="2" charset="0"/>
              </a:rPr>
              <a:t>cr:description</a:t>
            </a:r>
            <a:r>
              <a:rPr lang="es-CO" sz="1100" b="1" spc="-30" dirty="0" smtClean="0">
                <a:latin typeface="Helvetica" pitchFamily="2" charset="0"/>
              </a:rPr>
              <a:t> </a:t>
            </a:r>
            <a:r>
              <a:rPr lang="es-CO" sz="1100" spc="-30" dirty="0" err="1" smtClean="0">
                <a:latin typeface="Helvetica" pitchFamily="2" charset="0"/>
              </a:rPr>
              <a:t>Description</a:t>
            </a:r>
            <a:r>
              <a:rPr lang="es-CO" sz="1100" spc="-30" dirty="0" smtClean="0">
                <a:latin typeface="Helvetica" pitchFamily="2" charset="0"/>
              </a:rPr>
              <a:t> </a:t>
            </a:r>
            <a:r>
              <a:rPr lang="es-CO" sz="1100" spc="-30" dirty="0" err="1" smtClean="0">
                <a:latin typeface="Helvetica" pitchFamily="2" charset="0"/>
              </a:rPr>
              <a:t>for</a:t>
            </a:r>
            <a:r>
              <a:rPr lang="es-CO" sz="1100" spc="-30" dirty="0" smtClean="0">
                <a:latin typeface="Helvetica" pitchFamily="2" charset="0"/>
              </a:rPr>
              <a:t>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component</a:t>
            </a:r>
            <a:r>
              <a:rPr lang="es-CO" sz="1100" spc="-30" dirty="0" smtClean="0">
                <a:latin typeface="Helvetica" pitchFamily="2" charset="0"/>
              </a:rPr>
              <a:t> </a:t>
            </a:r>
            <a:r>
              <a:rPr lang="es-CO" sz="1100" spc="-30" dirty="0" err="1" smtClean="0">
                <a:latin typeface="Helvetica" pitchFamily="2" charset="0"/>
              </a:rPr>
              <a:t>that</a:t>
            </a:r>
            <a:r>
              <a:rPr lang="es-CO" sz="1100" spc="-30" dirty="0" smtClean="0">
                <a:latin typeface="Helvetica" pitchFamily="2" charset="0"/>
              </a:rPr>
              <a:t> can be </a:t>
            </a:r>
            <a:r>
              <a:rPr lang="es-CO" sz="1100" spc="-30" dirty="0" err="1" smtClean="0">
                <a:latin typeface="Helvetica" pitchFamily="2" charset="0"/>
              </a:rPr>
              <a:t>used</a:t>
            </a:r>
            <a:r>
              <a:rPr lang="es-CO" sz="1100" spc="-30" dirty="0" smtClean="0">
                <a:latin typeface="Helvetica" pitchFamily="2" charset="0"/>
              </a:rPr>
              <a:t> as mouse-</a:t>
            </a:r>
            <a:r>
              <a:rPr lang="es-CO" sz="1100" spc="-30" dirty="0" err="1" smtClean="0">
                <a:latin typeface="Helvetica" pitchFamily="2" charset="0"/>
              </a:rPr>
              <a:t>over</a:t>
            </a:r>
            <a:r>
              <a:rPr lang="es-CO" sz="1100" spc="-30" dirty="0" smtClean="0">
                <a:latin typeface="Helvetica" pitchFamily="2" charset="0"/>
              </a:rPr>
              <a:t> </a:t>
            </a:r>
            <a:r>
              <a:rPr lang="es-CO" sz="1100" spc="-30" dirty="0" err="1" smtClean="0">
                <a:latin typeface="Helvetica" pitchFamily="2" charset="0"/>
              </a:rPr>
              <a:t>hint</a:t>
            </a:r>
            <a:r>
              <a:rPr lang="es-CO" sz="1100" spc="-30" dirty="0" smtClean="0">
                <a:latin typeface="Helvetica" pitchFamily="2" charset="0"/>
              </a:rPr>
              <a:t> in </a:t>
            </a:r>
            <a:r>
              <a:rPr lang="es-CO" sz="1100" spc="-30" dirty="0" err="1" smtClean="0">
                <a:latin typeface="Helvetica" pitchFamily="2" charset="0"/>
              </a:rPr>
              <a:t>the</a:t>
            </a:r>
            <a:r>
              <a:rPr lang="es-CO" sz="1100" spc="-30" dirty="0" smtClean="0">
                <a:latin typeface="Helvetica" pitchFamily="2" charset="0"/>
              </a:rPr>
              <a:t> </a:t>
            </a:r>
            <a:r>
              <a:rPr lang="es-CO" sz="1100" spc="-30" dirty="0" err="1" smtClean="0">
                <a:latin typeface="Helvetica" pitchFamily="2" charset="0"/>
              </a:rPr>
              <a:t>sidekick</a:t>
            </a:r>
            <a:r>
              <a:rPr lang="es-CO" sz="1100" spc="-30" dirty="0">
                <a:latin typeface="Helvetica" pitchFamily="2" charset="0"/>
              </a:rPr>
              <a:t> </a:t>
            </a:r>
            <a:r>
              <a:rPr lang="es-CO" sz="1100" spc="-30" dirty="0" smtClean="0">
                <a:latin typeface="Helvetica" pitchFamily="2" charset="0"/>
              </a:rPr>
              <a:t>(</a:t>
            </a:r>
            <a:r>
              <a:rPr lang="es-CO" sz="1100" spc="-30" dirty="0" err="1" smtClean="0">
                <a:latin typeface="Helvetica" pitchFamily="2" charset="0"/>
              </a:rPr>
              <a:t>optional</a:t>
            </a:r>
            <a:r>
              <a:rPr lang="es-CO" sz="1100" spc="-30" dirty="0" smtClean="0">
                <a:latin typeface="Helvetica" pitchFamily="2" charset="0"/>
              </a:rPr>
              <a:t>)</a:t>
            </a:r>
            <a:endParaRPr lang="en-US" sz="1100" b="1" spc="-30" dirty="0">
              <a:latin typeface="Helvetica" pitchFamily="2" charset="0"/>
            </a:endParaRP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9234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smtClean="0">
                <a:solidFill>
                  <a:schemeClr val="bg1"/>
                </a:solidFill>
                <a:latin typeface="Helvetica"/>
              </a:rPr>
              <a:t>Components vital </a:t>
            </a:r>
          </a:p>
          <a:p>
            <a:pPr algn="r">
              <a:lnSpc>
                <a:spcPts val="3060"/>
              </a:lnSpc>
            </a:pPr>
            <a:r>
              <a:rPr lang="en-US" sz="4000" b="1" spc="-150" dirty="0" smtClean="0">
                <a:solidFill>
                  <a:schemeClr val="bg1"/>
                </a:solidFill>
                <a:latin typeface="Helvetica"/>
                <a:cs typeface="Calibri" panose="020F0502020204030204"/>
              </a:rPr>
              <a:t>properties</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7140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850EDD20C2054F838059D0E28B6A2A" ma:contentTypeVersion="2" ma:contentTypeDescription="Create a new document." ma:contentTypeScope="" ma:versionID="6fc51c67f46d0c7e6ccd355581e3edf6">
  <xsd:schema xmlns:xsd="http://www.w3.org/2001/XMLSchema" xmlns:xs="http://www.w3.org/2001/XMLSchema" xmlns:p="http://schemas.microsoft.com/office/2006/metadata/properties" xmlns:ns2="2c7fa10c-2e20-4f06-8f34-27755d530193" targetNamespace="http://schemas.microsoft.com/office/2006/metadata/properties" ma:root="true" ma:fieldsID="7853949aaff816909982151952e7c939" ns2:_="">
    <xsd:import namespace="2c7fa10c-2e20-4f06-8f34-27755d53019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fa10c-2e20-4f06-8f34-27755d5301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C914AB-8FAE-483A-99FE-DAA2B2947D0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C06337C-A258-4AF3-884C-8090D8C78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fa10c-2e20-4f06-8f34-27755d5301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11C947-FE1C-41BB-9277-92367D7EE5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155</TotalTime>
  <Words>560</Words>
  <Application>Microsoft Office PowerPoint</Application>
  <PresentationFormat>Widescreen</PresentationFormat>
  <Paragraphs>104</Paragraphs>
  <Slides>20</Slides>
  <Notes>8</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20</vt:i4>
      </vt:variant>
    </vt:vector>
  </HeadingPairs>
  <TitlesOfParts>
    <vt:vector size="34" baseType="lpstr">
      <vt:lpstr>Arial</vt:lpstr>
      <vt:lpstr>Arial Narrow</vt:lpstr>
      <vt:lpstr>Calibri</vt:lpstr>
      <vt:lpstr>Calibri Light</vt:lpstr>
      <vt:lpstr>Century Gothic</vt:lpstr>
      <vt:lpstr>Helvetica</vt:lpstr>
      <vt:lpstr>Helvetica Light</vt:lpstr>
      <vt:lpstr>Helvetica Neue</vt:lpstr>
      <vt:lpstr>Helvetica Neue Medium</vt:lpstr>
      <vt:lpstr>office theme</vt:lpstr>
      <vt:lpstr>Custom Design</vt:lpstr>
      <vt:lpstr>3_Custom Design</vt:lpstr>
      <vt:lpstr>2_Custom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Bayron Cardenas</cp:lastModifiedBy>
  <cp:revision>23</cp:revision>
  <dcterms:created xsi:type="dcterms:W3CDTF">2013-07-15T20:26:40Z</dcterms:created>
  <dcterms:modified xsi:type="dcterms:W3CDTF">2019-04-30T16:53:45Z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0x010100A2850EDD20C2054F838059D0E28B6A2A</vt:lpwstr>
  </property>
</Properties>
</file>